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A9591E9-D8EA-4BEE-B591-47660FDE45F1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A8951AE-CFB4-401D-8B91-BEDF5A58184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190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91E9-D8EA-4BEE-B591-47660FDE45F1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51AE-CFB4-401D-8B91-BEDF5A581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503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91E9-D8EA-4BEE-B591-47660FDE45F1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51AE-CFB4-401D-8B91-BEDF5A58184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818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91E9-D8EA-4BEE-B591-47660FDE45F1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51AE-CFB4-401D-8B91-BEDF5A58184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03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91E9-D8EA-4BEE-B591-47660FDE45F1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51AE-CFB4-401D-8B91-BEDF5A581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95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91E9-D8EA-4BEE-B591-47660FDE45F1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51AE-CFB4-401D-8B91-BEDF5A58184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869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91E9-D8EA-4BEE-B591-47660FDE45F1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51AE-CFB4-401D-8B91-BEDF5A58184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240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91E9-D8EA-4BEE-B591-47660FDE45F1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51AE-CFB4-401D-8B91-BEDF5A58184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848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91E9-D8EA-4BEE-B591-47660FDE45F1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51AE-CFB4-401D-8B91-BEDF5A58184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164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91E9-D8EA-4BEE-B591-47660FDE45F1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51AE-CFB4-401D-8B91-BEDF5A581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78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91E9-D8EA-4BEE-B591-47660FDE45F1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51AE-CFB4-401D-8B91-BEDF5A58184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067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91E9-D8EA-4BEE-B591-47660FDE45F1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51AE-CFB4-401D-8B91-BEDF5A581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00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91E9-D8EA-4BEE-B591-47660FDE45F1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51AE-CFB4-401D-8B91-BEDF5A58184A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5147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91E9-D8EA-4BEE-B591-47660FDE45F1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51AE-CFB4-401D-8B91-BEDF5A58184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649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91E9-D8EA-4BEE-B591-47660FDE45F1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51AE-CFB4-401D-8B91-BEDF5A581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66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91E9-D8EA-4BEE-B591-47660FDE45F1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51AE-CFB4-401D-8B91-BEDF5A58184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159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91E9-D8EA-4BEE-B591-47660FDE45F1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51AE-CFB4-401D-8B91-BEDF5A581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649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A9591E9-D8EA-4BEE-B591-47660FDE45F1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A8951AE-CFB4-401D-8B91-BEDF5A581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53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complete your stock show entries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AHS FFA Updated Fall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62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sure you visit both Ft. Worth’s and Rodeo Austin’s websites to view their Premium Books. These are the show rules that we are expected to adhere to. </a:t>
            </a:r>
          </a:p>
        </p:txBody>
      </p:sp>
    </p:spTree>
    <p:extLst>
      <p:ext uri="{BB962C8B-B14F-4D97-AF65-F5344CB8AC3E}">
        <p14:creationId xmlns:p14="http://schemas.microsoft.com/office/powerpoint/2010/main" val="119321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you are done with your paperwork, the Ag Teachers will be at a table to take your entry fees</a:t>
            </a:r>
          </a:p>
          <a:p>
            <a:r>
              <a:rPr lang="en-US" dirty="0" smtClean="0"/>
              <a:t>You can pay with one check, AHS FFA, for all shows </a:t>
            </a:r>
          </a:p>
          <a:p>
            <a:pPr lvl="1"/>
            <a:r>
              <a:rPr lang="en-US" dirty="0" smtClean="0"/>
              <a:t>You will just sign different tab sheets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Questions??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9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need: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packet for each Major Stock Show you will be attending</a:t>
            </a:r>
          </a:p>
          <a:p>
            <a:r>
              <a:rPr lang="en-US" dirty="0" smtClean="0"/>
              <a:t>One AWC Form for every project you will be entering</a:t>
            </a:r>
          </a:p>
          <a:p>
            <a:r>
              <a:rPr lang="en-US" dirty="0" smtClean="0"/>
              <a:t>One AWC Rules page</a:t>
            </a:r>
          </a:p>
          <a:p>
            <a:r>
              <a:rPr lang="en-US" dirty="0" smtClean="0"/>
              <a:t>Something to write </a:t>
            </a:r>
            <a:r>
              <a:rPr lang="en-US" dirty="0" smtClean="0"/>
              <a:t>with</a:t>
            </a:r>
          </a:p>
          <a:p>
            <a:r>
              <a:rPr lang="en-US" dirty="0" smtClean="0"/>
              <a:t>Quality Counts and Social Security Numbers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39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in which to complete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Arlington Winter Classic</a:t>
            </a:r>
          </a:p>
          <a:p>
            <a:r>
              <a:rPr lang="en-US" dirty="0" smtClean="0"/>
              <a:t>Ft. Worth</a:t>
            </a:r>
          </a:p>
          <a:p>
            <a:r>
              <a:rPr lang="en-US" dirty="0" smtClean="0"/>
              <a:t>Austin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There are other stock shows like San Antonio and Houston that you may attend yourself that Arlington FFA will not be attending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Be sure you complete all portions of the forms. </a:t>
            </a:r>
            <a:r>
              <a:rPr lang="en-US" dirty="0" smtClean="0"/>
              <a:t>We can not send them off if they are incomplete or missing any signatures.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92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Arlington Winter Classic			Jan. 7th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This is not a required show, but is good show practice and give the student an opportunity to win a belt buckle</a:t>
            </a:r>
          </a:p>
          <a:p>
            <a:endParaRPr lang="en-US" dirty="0"/>
          </a:p>
          <a:p>
            <a:r>
              <a:rPr lang="en-US" dirty="0" smtClean="0"/>
              <a:t>For each project you will complete this form</a:t>
            </a:r>
          </a:p>
          <a:p>
            <a:pPr lvl="1"/>
            <a:r>
              <a:rPr lang="en-US" dirty="0" smtClean="0"/>
              <a:t>Example: I have 2 goats that I want to show, I will need to complete 2 forms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First section is the students information, then comes animal info</a:t>
            </a:r>
            <a:endParaRPr lang="en-US" dirty="0"/>
          </a:p>
          <a:p>
            <a:r>
              <a:rPr lang="en-US" dirty="0" smtClean="0"/>
              <a:t>Be sure you circle which species you are wanting to show</a:t>
            </a:r>
          </a:p>
          <a:p>
            <a:r>
              <a:rPr lang="en-US" dirty="0" smtClean="0"/>
              <a:t>The bottom is for both student and parent to sign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5073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Ft. Worth Stock Show &amp; Rodeo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Jr. Heifers- Jan. 19</a:t>
            </a:r>
            <a:r>
              <a:rPr lang="en-US" baseline="30000" dirty="0" smtClean="0"/>
              <a:t>th</a:t>
            </a:r>
            <a:r>
              <a:rPr lang="en-US" dirty="0" smtClean="0"/>
              <a:t> -23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</a:p>
          <a:p>
            <a:pPr marL="457200" lvl="1" indent="0">
              <a:buNone/>
            </a:pPr>
            <a:r>
              <a:rPr lang="en-US" dirty="0" smtClean="0"/>
              <a:t>19- Arrive	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20- Check-in</a:t>
            </a:r>
            <a:r>
              <a:rPr lang="en-US" dirty="0" smtClean="0"/>
              <a:t>	21- Show	22- Show	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23- Release</a:t>
            </a:r>
          </a:p>
          <a:p>
            <a:r>
              <a:rPr lang="en-US" dirty="0" err="1" smtClean="0"/>
              <a:t>Wether</a:t>
            </a:r>
            <a:r>
              <a:rPr lang="en-US" dirty="0" smtClean="0"/>
              <a:t> Goats- Jan. 25</a:t>
            </a:r>
            <a:r>
              <a:rPr lang="en-US" baseline="30000" dirty="0" smtClean="0"/>
              <a:t>th</a:t>
            </a:r>
            <a:r>
              <a:rPr lang="en-US" dirty="0" smtClean="0"/>
              <a:t> – 29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pPr marL="457200" lvl="1" indent="0">
              <a:buNone/>
            </a:pPr>
            <a:r>
              <a:rPr lang="en-US" dirty="0" smtClean="0"/>
              <a:t>25- Arrive	26- Feed	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27- Weigh-in</a:t>
            </a:r>
            <a:r>
              <a:rPr lang="en-US" dirty="0" smtClean="0"/>
              <a:t>	28- Show	29- Show/ Release</a:t>
            </a:r>
          </a:p>
          <a:p>
            <a:r>
              <a:rPr lang="en-US" dirty="0" smtClean="0"/>
              <a:t>Rabbits- Feb. 1</a:t>
            </a:r>
            <a:r>
              <a:rPr lang="en-US" baseline="30000" dirty="0" smtClean="0"/>
              <a:t>st</a:t>
            </a:r>
            <a:r>
              <a:rPr lang="en-US" dirty="0"/>
              <a:t> </a:t>
            </a:r>
            <a:r>
              <a:rPr lang="en-US" dirty="0" smtClean="0"/>
              <a:t>– 4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pPr marL="457200" lvl="1" indent="0">
              <a:buNone/>
            </a:pPr>
            <a:r>
              <a:rPr lang="en-US" dirty="0" smtClean="0"/>
              <a:t>1- Arrive	2- Feed	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3- Show</a:t>
            </a:r>
            <a:r>
              <a:rPr lang="en-US" dirty="0" smtClean="0"/>
              <a:t>	4- Show/Release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Student will be excused from school if in green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14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Ft. Worth Stock Show &amp; Rodeo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600" dirty="0" smtClean="0"/>
              <a:t>In this packet there are forms for goats, heifers, rabbits, and chickens</a:t>
            </a:r>
          </a:p>
          <a:p>
            <a:pPr lvl="1"/>
            <a:r>
              <a:rPr lang="en-US" sz="2300" dirty="0" smtClean="0"/>
              <a:t>Tear out the unneeded forms, you can keep the </a:t>
            </a:r>
            <a:r>
              <a:rPr lang="en-US" sz="2300" dirty="0" smtClean="0"/>
              <a:t>schedule</a:t>
            </a:r>
            <a:endParaRPr lang="en-US" sz="2300" dirty="0" smtClean="0"/>
          </a:p>
          <a:p>
            <a:r>
              <a:rPr lang="en-US" sz="2600" dirty="0" smtClean="0"/>
              <a:t>You may only enter 1 goat/heifer per student at this show and your will receive one complimentary </a:t>
            </a:r>
            <a:r>
              <a:rPr lang="en-US" sz="2600" dirty="0" smtClean="0"/>
              <a:t>pass</a:t>
            </a:r>
          </a:p>
          <a:p>
            <a:pPr lvl="1"/>
            <a:r>
              <a:rPr lang="en-US" sz="2200" dirty="0" smtClean="0"/>
              <a:t>Cattle- it would be nice to have a tie out, but it is not required</a:t>
            </a:r>
            <a:endParaRPr lang="en-US" sz="2200" dirty="0" smtClean="0"/>
          </a:p>
          <a:p>
            <a:r>
              <a:rPr lang="en-US" sz="2600" dirty="0" smtClean="0"/>
              <a:t>You may enter as many rabbits/chickens as you wish, but you must enter 4 per species to get </a:t>
            </a:r>
            <a:r>
              <a:rPr lang="en-US" sz="2600" u="sng" dirty="0" smtClean="0"/>
              <a:t>one</a:t>
            </a:r>
            <a:r>
              <a:rPr lang="en-US" sz="2600" dirty="0" smtClean="0"/>
              <a:t> pass</a:t>
            </a:r>
            <a:r>
              <a:rPr lang="en-US" sz="2600" dirty="0" smtClean="0"/>
              <a:t>.</a:t>
            </a:r>
          </a:p>
          <a:p>
            <a:pPr lvl="1"/>
            <a:r>
              <a:rPr lang="en-US" sz="2200" dirty="0" smtClean="0"/>
              <a:t>Rabbits- Fur is only $1.00 and you have the opportunity to win more than that, but it is not a requirement. </a:t>
            </a:r>
            <a:endParaRPr lang="en-US" sz="2200" dirty="0" smtClean="0"/>
          </a:p>
          <a:p>
            <a:r>
              <a:rPr lang="en-US" sz="2600" dirty="0" smtClean="0"/>
              <a:t>You may want to purchase a car pass, if not its $10 a day</a:t>
            </a:r>
          </a:p>
          <a:p>
            <a:endParaRPr lang="en-US" sz="2600" dirty="0"/>
          </a:p>
          <a:p>
            <a:r>
              <a:rPr lang="en-US" sz="2600" dirty="0" smtClean="0"/>
              <a:t>Durr has a clip board with your Quality Counts Number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07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Rodeo Austin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Jr. Heifers- March 11</a:t>
            </a:r>
            <a:r>
              <a:rPr lang="en-US" baseline="30000" dirty="0" smtClean="0"/>
              <a:t>th</a:t>
            </a:r>
            <a:r>
              <a:rPr lang="en-US" dirty="0"/>
              <a:t> </a:t>
            </a:r>
            <a:r>
              <a:rPr lang="en-US" dirty="0" smtClean="0"/>
              <a:t>– 13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pPr marL="457200" lvl="1" indent="0">
              <a:buNone/>
            </a:pPr>
            <a:r>
              <a:rPr lang="en-US" dirty="0" smtClean="0"/>
              <a:t>11-	Travel/Check- in	12- Show	13- Show/Release	</a:t>
            </a: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 err="1" smtClean="0"/>
              <a:t>Wether</a:t>
            </a:r>
            <a:r>
              <a:rPr lang="en-US" dirty="0" smtClean="0"/>
              <a:t> Goats- March 18</a:t>
            </a:r>
            <a:r>
              <a:rPr lang="en-US" baseline="30000" dirty="0" smtClean="0"/>
              <a:t>th</a:t>
            </a:r>
            <a:r>
              <a:rPr lang="en-US" dirty="0" smtClean="0"/>
              <a:t> -19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pPr marL="457200" lvl="1" indent="0">
              <a:buNone/>
            </a:pPr>
            <a:r>
              <a:rPr lang="en-US" dirty="0" smtClean="0"/>
              <a:t>18- Travel/Check- in	19- Show/ Release</a:t>
            </a:r>
          </a:p>
          <a:p>
            <a:r>
              <a:rPr lang="en-US" dirty="0" smtClean="0"/>
              <a:t>Rabbit do not show here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Student will be not be missing any school for this show (Spring Break)</a:t>
            </a:r>
          </a:p>
          <a:p>
            <a:r>
              <a:rPr lang="en-US" dirty="0" smtClean="0"/>
              <a:t>This is a terminal show= if you enter take you goat here, you will not be bringing it back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2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Rodeo Austin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 this packet is a W-9, Regulations Page, and Entry Form that need to be signed.</a:t>
            </a:r>
          </a:p>
          <a:p>
            <a:pPr lvl="1"/>
            <a:r>
              <a:rPr lang="en-US" dirty="0" smtClean="0"/>
              <a:t>Heifer showers will be the only ones using the last page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You may only enter 1 goat, but multiple heifers per student at this show </a:t>
            </a:r>
            <a:endParaRPr lang="en-US" dirty="0"/>
          </a:p>
          <a:p>
            <a:r>
              <a:rPr lang="en-US" dirty="0" smtClean="0"/>
              <a:t>You will receive  </a:t>
            </a:r>
            <a:r>
              <a:rPr lang="en-US" u="sng" dirty="0" smtClean="0"/>
              <a:t>one</a:t>
            </a:r>
            <a:r>
              <a:rPr lang="en-US" dirty="0" smtClean="0"/>
              <a:t> complimentary pass for exhibitor</a:t>
            </a:r>
          </a:p>
          <a:p>
            <a:r>
              <a:rPr lang="en-US" dirty="0" smtClean="0"/>
              <a:t>You may want to purchase a car pass. (Heifers mainly)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Durr has a clip board with your Quality Counts Number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23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Rodeo Austin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Hotels</a:t>
            </a:r>
          </a:p>
          <a:p>
            <a:pPr lvl="1"/>
            <a:r>
              <a:rPr lang="en-US" dirty="0" smtClean="0"/>
              <a:t>Mr. Polster will be staying at The Crowne Plaza</a:t>
            </a:r>
          </a:p>
          <a:p>
            <a:pPr lvl="1"/>
            <a:r>
              <a:rPr lang="en-US" dirty="0" smtClean="0"/>
              <a:t>Mr. Durr will be staying at the La Quinta Austin North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Hotels are booking fast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83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6900</TotalTime>
  <Words>546</Words>
  <Application>Microsoft Office PowerPoint</Application>
  <PresentationFormat>Widescreen</PresentationFormat>
  <Paragraphs>78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Organic</vt:lpstr>
      <vt:lpstr>How to complete your stock show entries</vt:lpstr>
      <vt:lpstr>What you need:</vt:lpstr>
      <vt:lpstr>Order in which to complete</vt:lpstr>
      <vt:lpstr>Arlington Winter Classic   Jan. 7th</vt:lpstr>
      <vt:lpstr>Ft. Worth Stock Show &amp; Rodeo</vt:lpstr>
      <vt:lpstr>Ft. Worth Stock Show &amp; Rodeo</vt:lpstr>
      <vt:lpstr>Rodeo Austin</vt:lpstr>
      <vt:lpstr>Rodeo Austin</vt:lpstr>
      <vt:lpstr>Rodeo Austin</vt:lpstr>
      <vt:lpstr>Show Rules</vt:lpstr>
      <vt:lpstr>Payment</vt:lpstr>
    </vt:vector>
  </TitlesOfParts>
  <Company>Arlington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complete your stock show entries</dc:title>
  <dc:creator>KYLE DURR</dc:creator>
  <cp:lastModifiedBy>KYLE DURR</cp:lastModifiedBy>
  <cp:revision>27</cp:revision>
  <dcterms:created xsi:type="dcterms:W3CDTF">2016-11-03T12:17:34Z</dcterms:created>
  <dcterms:modified xsi:type="dcterms:W3CDTF">2016-11-08T14:58:24Z</dcterms:modified>
</cp:coreProperties>
</file>