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4" autoAdjust="0"/>
    <p:restoredTop sz="94660"/>
  </p:normalViewPr>
  <p:slideViewPr>
    <p:cSldViewPr snapToGrid="0">
      <p:cViewPr varScale="1">
        <p:scale>
          <a:sx n="91" d="100"/>
          <a:sy n="91" d="100"/>
        </p:scale>
        <p:origin x="3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346C1B4-EB24-470B-8DDC-B38D0A677368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230E-0B18-4504-838E-6662964EC09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365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C1B4-EB24-470B-8DDC-B38D0A677368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230E-0B18-4504-838E-6662964EC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81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C1B4-EB24-470B-8DDC-B38D0A677368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230E-0B18-4504-838E-6662964EC09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169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C1B4-EB24-470B-8DDC-B38D0A677368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230E-0B18-4504-838E-6662964EC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8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C1B4-EB24-470B-8DDC-B38D0A677368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230E-0B18-4504-838E-6662964EC09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93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C1B4-EB24-470B-8DDC-B38D0A677368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230E-0B18-4504-838E-6662964EC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9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C1B4-EB24-470B-8DDC-B38D0A677368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230E-0B18-4504-838E-6662964EC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04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C1B4-EB24-470B-8DDC-B38D0A677368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230E-0B18-4504-838E-6662964EC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08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C1B4-EB24-470B-8DDC-B38D0A677368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230E-0B18-4504-838E-6662964EC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4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C1B4-EB24-470B-8DDC-B38D0A677368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230E-0B18-4504-838E-6662964EC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28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C1B4-EB24-470B-8DDC-B38D0A677368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230E-0B18-4504-838E-6662964EC09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943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346C1B4-EB24-470B-8DDC-B38D0A677368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CE7230E-0B18-4504-838E-6662964EC09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531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Items You Need for a heifer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15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Scrub Brush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Many different kinds of scrub brushes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Used to help bathe the animal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 get the cheap plastic ones because I used them for many different things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About $8-12 depending on type and brand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85681" y="2640012"/>
            <a:ext cx="456247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24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Shampoo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Depending on your animal, depends on the shampoos you can use, or need to use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Here is a basic mild shampoo that will get the job done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It’s Weaver brand and you can get it for $14.99 at Tractor Supply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7003" y="2286000"/>
            <a:ext cx="433983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19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Items you need before a show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Show Halter			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Exhibitor Number Holder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Show Stick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Water Bucket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Brushes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5876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Halter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Price depends on size, brand, color, and type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Color depends on color of calf you have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Prices are from $40-80 depending on factors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You can get them at Tractor Supply for $45 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38169" y="2868612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92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Exhibitor Number Holder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Need this to hold your exhibitor number and registration papers at shows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Can be as basic or as fancy as you want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Just need basic one for about $40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76256" y="2606675"/>
            <a:ext cx="298132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85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stick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Prices depends on how fancy or basic you want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You just need a basic stick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Length depends on person and calf size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 always get at least a large length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Prices are about $20-40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55556" y="2286000"/>
            <a:ext cx="4022725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13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Water Bucket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These make it easy to give water to heifers at shows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Prices vary depending on the kind and brand you get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 like the ones from </a:t>
            </a:r>
            <a:r>
              <a:rPr lang="en-US" dirty="0" err="1" smtClean="0"/>
              <a:t>Sullivans</a:t>
            </a:r>
            <a:r>
              <a:rPr lang="en-US" dirty="0" smtClean="0"/>
              <a:t> that has the rubber grip on them, but you can get a basic 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Prices range from $10-20 depending on type and brand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7003" y="2286000"/>
            <a:ext cx="433983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51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Brushes/Combs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Types of brushes/combs you need will vary depending on type of heifer you have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Americans need brushes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British/Exotic need combs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Prices will vary depending on type and brand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03172" y="4238274"/>
            <a:ext cx="2233662" cy="20704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623" y="215455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70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Items you need BEFORE purchasing the Animal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Rope Halter 			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Neck </a:t>
            </a:r>
            <a:r>
              <a:rPr lang="en-US" dirty="0" smtClean="0"/>
              <a:t>Tie			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Feed </a:t>
            </a:r>
            <a:r>
              <a:rPr lang="en-US" dirty="0" smtClean="0"/>
              <a:t>Bucket			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Feed </a:t>
            </a:r>
            <a:r>
              <a:rPr lang="en-US" dirty="0" smtClean="0"/>
              <a:t>Scoop			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Poop </a:t>
            </a:r>
            <a:r>
              <a:rPr lang="en-US" dirty="0" smtClean="0"/>
              <a:t>Scoop			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Water </a:t>
            </a:r>
            <a:r>
              <a:rPr lang="en-US" dirty="0" smtClean="0"/>
              <a:t>Bucket			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Hay </a:t>
            </a:r>
            <a:r>
              <a:rPr lang="en-US" dirty="0" smtClean="0"/>
              <a:t>Holder			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Scrub </a:t>
            </a:r>
            <a:r>
              <a:rPr lang="en-US" dirty="0" smtClean="0"/>
              <a:t>Brush			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Shampoo</a:t>
            </a:r>
            <a:r>
              <a:rPr lang="en-US" dirty="0" smtClean="0"/>
              <a:t>			</a:t>
            </a:r>
            <a:endParaRPr lang="en-US" dirty="0" smtClean="0"/>
          </a:p>
          <a:p>
            <a:r>
              <a:rPr lang="en-US" dirty="0" smtClean="0"/>
              <a:t>(can get all these things from multiple stores, I just picked Tractor Supplies)</a:t>
            </a:r>
            <a:endParaRPr lang="en-US" dirty="0"/>
          </a:p>
        </p:txBody>
      </p:sp>
      <p:sp>
        <p:nvSpPr>
          <p:cNvPr id="4" name="AutoShape 2" descr="data:image/png;base64,iVBORw0KGgoAAAANSUhEUgAAAVYAAAG8CAYAAACFcI1nAAAgAElEQVR4Xuy9eXBk13Xm+XtbLsgEEokdVUDtK4u1kcVNxUUiKVpqS5Ysy1urZY89XjTh7uj+ozt6JiZmJiamZ3rCs/zTM93udri7HWO7Jcu2ZFmSZVGWKImSuNdeZK0ACvueSOT+tolz30sALFESpQIEsnAfAywsmTff++593zv3LN8x0IdGQCOgEdAIrCsCxrqOpgfTCGgENAIaATSx6kWgEdAIaATWGQFNrOsMqB5OI6AR0AhoYtVrQCOgEdAIrDMCmljXGVA9nEZAI6AR0MSq14BGQCOgEVhnBDSxrjOgejiNgEZAI6CJVa8BjYBGQCOwzghoYl1nQPVwGgGNgEZAE6teAxoBjYBGYJ0R0MS6zoDq4TQCGgGNgCZWvQY0AhoBjcA6I6CJdZ0B1cNpBDQCGgFNrHoNaAQ0AhqBdUZAE+s6A6qH0whoBDQCmlj1GtAIaAQ0AuuMgCbWdQZUD6cR0AhoBDSx6jWgEdAIaATWGQFNrOsMqB5OI6AR0AhoYtVrQCOgEdAIrDMCmljXGVA9nEZAI6AR0MSq14BGQCOgEVhnBDSxrjOgejiNgEZAI6CJVa8BjYBGQCOwzghoYl1nQPVwGgGNgEZAE6teAxoBjYBGYJ0R0MS6zoDq4TQCGgGNgCZWvQY0AhoBjcA6I6CJdZ0B1cNpBDQCGgFNrHoNaAQ0AhqBdUZAE+s6A6qH0whoBDQCmlj1GtAIaAQ0AuuMgCbWdQZUD6cR0AhoBDSx6jWgEdAIaATWGQFNrOsMqB5OI6AR0AhoYtVrQCOgEdAIrDMCmljXGVA9nEZAI6AR0MSq14BGQCOgEVhnBDSxrjOgejiNgEZAI6CJVa8BjYBGQCOwzghoYl1nQPVwGgGNgEZAE6teAxoBjYBGYJ0R0MS6zoDq4TQCGgGNgCZWvQY0AhoBjcA6I6CJdZ0B1cNpBDQCGgFNrHoNaAQ0AhqBdUZAE+s6A6qH0whoBDQCmlj1GtAIaAQ0AuuMgCbWdQZUD6cR0AhoBDSx6jWgEdAIaATWGQEjCIJwncfUw2kENAIagS2NgCbWLT39+uI1AhqBjUBAE+tGoKrH1AhoBLY0AppYt/T064vXCGgENgIBTawbgaoeUyOgEdjSCGhi3dLTry9eI6AR2AgENLFuBKp6TI2ARmBLI6CJdUtPv754jYBGYCMQ0MS6EajqMTUCGoEtjYAm1i09/friNQIagY1AQBPrRqCqx9QIaAS2NAKaWLf09OuL1whoBDYCAU2sG4GqHlMjoBHY0ghoYt3S068vXiOgEdgIBDSxbgSqekyNgEZgSyOgiXVLT7++eI2ARmAjENDEuhGo6jE1AhqBLY2AJtYtPf364jUCGoGNQEAT60agqsfUCGgEtjQCmli39PTri9cIaAQ2AgFNrBuBqh5TI6AR2NIIaGLd0tOvL14joBHYCAQ0sW4EqnpMjYBGYEsjoIl1S0+/vniNgEZgIxDQxLoRqOoxNQIagS2NgCbWLT39+uI1AhqBjUBAE+tGoKrH1AhoBLY0AppYt/T064vXCGgENgIBTawbgaoeUyOgEdjSCGhi3dLTry9eI6AR2AgENLFuBKp6TI2ARmBLI6CJdUtPv754jYBGYCMQ0MS6EajqMTUCGoEtjYAm1i09/friNQIagY1AQBPrRqCqx9QIaAS2NAKaWLf09OuL1whoBDYCAU2sG4GqHlMjoBHY0ghoYt3S068vXiOgEdgIBDSxbgSqekyNgEZgSyOgiXVLT7++eI2ARmAjENjyxBqG4Q/F1TCMt4X77eM03/ejxv9Rg/+gcd7uef2o8fXfNQIagfVHQBOrJtb1X1V6RI3AFkdAE6sm1i1+C+jL1wisPwKaWDWxrv+q0iNqBLY4AppYNbFu8VtAX75GYP0R0MSqiXX9V5UeUSOwxRHQxKqJdYvfAvryNQLrj8A7lljfXpIThETpUiEGGEb8UwxUiPwWI/43+q28Pv4yIAghNAwC+a0RjyPvwcAMwWq+t5mVJa9Rr2v+G48VE3T0eQaSDiXfN9Ot3jqpy1CvVWel/gkx43FCIySQ85PLAswg+opfCJap/tY8mt/KtTaP5nmuHT/+NHUB0fdvF+n1X3x6RI3A3YrAphPrGr5avc1/eGrpmrkQWg0ikjMtAiJibX6ZQhseGH5MkEYAVsxSgUsYBGAnCEwbF4MavhrDxlQvswGrDrb80DwnD1wzxLMMQltoKaQR1kgZCVyvgWOYJK0EXsPDdpyYy0M8z8O0TAzLWnkYKAKOx603ApJJE2F4v1rByiTwDKjgI9eRCUwM10D90rQgAZ6cV0yNMo48CNY+WYRYm+S8inOEUvQlDwGF0t26vvV1aQQ2BYF3ObEqk1DxQmiYinNcFDepQyhDqM2WlzSZJZS/etGrJPnfsKnVG5BK4mEqIvP8gKzlYAWQqIMjvFN0qS6XMG0T07EIbJNEKgm+T2gamK0OFV+IMFRvWKp7WI5No1Ynadu0JiySQtTyyfLRQUjCMqiVAjIZk3oYEbh8pmJHM6DsVvAdW1nPmdDAdE1hdTBMSBg0FLHHFu1aYpVrjS1rP/53FRMh1ia5Ci5yRppYN+Xu0x961yKw6cT6VsjGu+IfDboQiJhk8q8FvhFQNwM8AmXHCrFWaiVSlkPadpQlKkarcKppCkFZUK5BIgkJS5FyPd56yzkEDUi6IU5oULw5wfzoOGkM3EqF2ekZzBr0p3rx7CTs7qPY18ZQKuC6X+JWtQjpJLmWDB3JJNvTWQYySXodaEUZnOr8msawfLYn5Oj6OKFPKmkThi5ipIpdrqxoOXdfmdz4loFvyndNy1Ms1pggY2Jteg7Wugzk4qP3RO9DW6w/ep3pV2gEfkwE3pHE+rY9f01SFSIxwTc9PEO287FFSoglvlIhVEyC0CAILcLQwpBtOeBWIZmCxRJMzS+SyGYV5ZSWSyQCg8ZCkS6nhcUbt1i+Ncn2llacqkthcoZM6JA3MowuLDLVarO8q4fhjiQX/TLTLRap7X1MzM3QmkzRaScYzGQ5vn2Qe7YlyQqJL4HlQSoFYs7mkpGF7dU9craFrfb2PuJv9dV3ytuqLFghRGWtGk3rM/bXNsl1xQe86paNcF11BUT+2ubXj7ly9Ms1AhqBH4jAphNrcxN6u1v17bhZhQDfbI15WGpDr+y/2OEojkaLwBXiTRE6CRpAKYClBkwvw7lL48zOzimf69zMHNMTkxhuQJuTosNOs6e9G2YLML3InpZ2+u00PckM23ZtY3H8debrS0y5LqX2NubzbdxKWNxKJ5hIWYzKB+eyuIGPV6nSn86yt7OHZLlOcXSYvhaD7lyaju52Dh3YzWC7QQZoE2u2Gih3qpjZrgP1+KrkIZEUX7C4OMSBrB4FMUHeZoEqHFd2+k3rNrJYI6eDJlbNDxqB9UZg84l1bbQ9vromGfwwchU6EAtOSDI2WLEJkA29Fdt3KuTvhXhCrIkMrmlQBmYCOHd9jsu3ZimGWZ57/hW62zvozXdx+cw5DNenuy3P8JVrBKUKB/q20xFaJItVOhuQc2FPvpv7j+zCD8bp7WmltFxnarFMNdmC293HrZTDN6bHmexqpTHYSzmbYqpQwC1WSLghwfwytYkxTuzoIh3WxExlsK+Tew/s5PiuQe7tS5OToJs8IyRmlQqpGiH12ArPYOAo/7IfB8NWwlGxkyFi1NUsgXjrv8Kza4l1vZeVHk8jsLUR2FRi/T5fqhiXsYX1dixW2dSKFdck1ihIHjlRQz/El6C/41AFCiEsGTDZgHMjRb519hxnr92i1EiwPFWgo7OHnJ1icXyK3dsH6cp3cO611wh8l2wqScayyZkWLQ2fcLFIKyb7O1p4z/4c9w/0YU6Xmbs6gVGBXP8O3G39PL80y+dnh1nY3U917wC19hxlL6S8VMUv1knUauT8KvWZSRrzc/TlWujJpRhoS/PMyWM8enCAPnHGSkpYEmoO1JTvOFB+2ig1K1hJE1MWvMIgskJXHAdrg3dr13vsnt7at4C+eo3A+iPwjiTWtTGY2y95JV8zzk8NxCo1TIIoU0lZsLUQagEq0j67DLfmi1ybWWCiUmcRg5mGy8jCAlMLJWo1B78awugkLCxBaztd7R0kEg5O0mbvof2Mjg6zuDBLRqL7GFRn56nPLZCtFXm4v5UPHjrIIaeD7gqkZisEVQ8v08K50iJnHZdr+SSF/YME+3czn0xybWqOuUKJpGGzPDwKcwv0J9OcOrCX5blxbp5/mfcc3suvf+AZnjrUhiP8aYMv7gDJHCAgGfpREm7kaF3JxY0cAxGtyn9RdtmaoNZa14Am1vW/o/SIGgHlvVPMtDmHut3XfLzKu1yTAy8/iz8x8gUGaltrGVHQxvd9zLqLYSSgUoVsBuHHUgJqJpyZDLg6PU/ZTDA8v8RspUGYaWWh0VBbck8lpyYIKg6NYh1vuUJQqlJdXMItV0hkUuS7O9h7zwGuXH+D+akxLMukzbIIiiXsap1OwyBTLHIs38WDPds5kmqjp1jBn5ymhZCuwW2UOlr48s3LnE8ElA7uorBngOtmwJVyCSuTx1sEd3gOhsboliyCpIFfmmdx/AYfOHWMj548xkP7dtDbbhEaDZLtDpblQ70KCTFnjShPy5CsiMg9EoW8fBJYCr03FRY0dwRxMcVtJRWbsxD0p2oE7jIE3vHEGm3zDVXBpFLZ422tImU/jIi51oBsCws+XJmvcWWxzEs3xhhdrpPs7Ofm9Dzdg7vo3NbOG0PTVDyXju5OpmcWcYw2gnqo/Kp2EOJWaywtFSiWl3FDVxEUXg3cGtTrisTNaoO8naAjkaYwNsmeXJ7+IKSztMy9ToJjuTZ22g6tpkHVd3l9cY7xfIbFPQPMHd7NjfYWXiovMOVZOFYvLLiUL1yDuXkGutvZv6OXq5dfJZyb4HBLkgcH+3h4/w529+fo29ZG92B3lD6wVICOjqgKy3dpSBaBY9EIPFX5lTIcZd0qi7VptcaxqkBZuYLnqu/1Llvb+nI0ApuGwDubWJVBG2AaJpYQgThN/UBVGBkSLrcMGkGNqmHQsFJcXyjx0tVRzg1Nc22ySN3KsFw3COw0VrKF0DSx0wm6ersxbIPxuQXKYQo3tLAsi2QyofinWq9RrCzTcGuEjRpG4BMulzCKJfI+dBoOZrFMqbBEIP7XpI0/P40xNca9mRSPb9/GvYk0+aqLv7BM3449tB48yMXA4+vVIhfTFtfSFsWOLubcBEkjQ2pumcbULE7gs623g9GRKywMXWWHETCIx88eO8R7jx0ga9dpT8O2Xf3QmYN0KiJZwcpB5b2q1KzQVa4GW3yyyu0cuwNiYvXM6Gfx0+rygE27//QH36UIvOOJdSUZKJA6+riCak3NqueYNDCYXK7y2qUbnLk8zNB4gXLNpiXbg+talCouc/MFypUK3dt66ervVpn5dq6VoD3PbKVCxa3jOyZl32W5USGwQjKZNGbgY1Sr2NUavU6ae/sH2NPehb+4xK3RMSbqFWp+g+rSDIlqkX7TY4CQfWaC/ck2nIUqbck2jGwH1yp1rtk2s515roQu142QhY5OgmSGTD1kaXyG2Ykp8q2tZFoSJOplqkPXaS8WeHx7L08e2k1nWMGoLjDQ107/7u1kDh+AXEJdjyd+ZqdZVxaoklxViKAcr7FD1YxqArzYFSAFtipdVh8aAY3AuiHwjiZWZVGJQIrnqxJQy7JXCcL1oOGytFzGslKMjU4zdG2UwlwZr2LQYrTSmmzHLXm8+vIZkok0djrF6MwUdcOns7+Hrj3bqbaEDC9OUcajpa8TP5ukIKWkCZNcvo32bIaMadLVkmFHvoN9PW30tUIikKouGC/BshvghXXSSYOUJdZtUaVK7c51M3NpiIWRORZnyyyVA8x8L+Q6uTI1w9lygaFtbUwnLIzAorxcx69DR2uepOkwfvUK3swUg5bBnsDloZ48/+Deg+zNpylMjTAxP8GBxx8if2gvtEMjgKoZYCYjP3QU5DJii3W1FkACfU1iVRatJtZ1u6H0QBoBFcZ4Jwev5ASlckqI1QxCDNuJolt+gF9YorZUZWZklvaWdgqzi/gVj7ZEFinaT7gWLWGCW9dGKC4skUplWCwtU6hXCRIOS/UqVj6F1Zdi2i2Q7G5n36nj9OzfRcX0Kft1nIRFyjRJGgY5x1ZbcCmSUmldcdloQ1ywJlQDkLL7ZuW9EFuLWIw1qM1WCSshpUKNUsWjUveZL5aYz7bw9foS35udYqbmkmrroi3TQ6VQx1/2uPX6VVK+S68R0rE4z6lcK79x+iFO9LQzP3yF4alhGt1ZDj/+EJ1HepVLoCGWa7y2xSedFCtf/NCCW5R/pTIoxMqXw9HEqplAI7DuCLwjiVVVbK5RbRJiUDX+8su6S2WxwOzUNPXZMq2lFDkry+LCPLlshmymhZmRW1QLS6RMm/pymXyug3rD48bIKP179tA1MMCV4WGCVgejN00jY9K6vYe+/btJdUZ1W5K2FXiQs6Ooui3CWCrELqfhUw9dQs8nbaYjK9oQlSsPwxYbUHgswPJDHNEjqDbAFGtbWFkuLmC5UaWWbePcMnzljRGeG7rJvGtBmGFmpEB/ugejGnDzyhu0VCt0V0rcY5s81t7G8VyGPtvATIVc9xbpvGcXPft20DbQTba/HUtOKVbnSr0FsYrGwFpiFWlEfWgENALrh8DmEmvEQBFjKhWmEN8I1b/NXEzxD1riLZTXVSGcKzI3NsPUyDiVqSLJgkEqTLBQXGL7jgHa8jneuPo61UqJfHtOBZ7Gx27R3t6mRFrslgS9g9swUjYdO/rwWhOk+zrIdOXxU+ojIv+rESsMejGhqnP18EWZxTFUIEwS9U1JmDWdSFFFAkKmQb0hZQsGSRF38T3CRgMjmVClqYQeoRlQDz0Co43Z0GGkAc+NjPH8G9cpLMPCdI283c3UyCwzM4t0JFNsTzi0zs0ysLjA07t28OjuHeCVuV6YYLxRZMb0yB7Ywc7T99G/bwftGcibKE0CcVtEpQNR+YDozzaE8MVibapiqf3Lqurg7Vwb2berv/1BpcjrtzT1SBqBdy8Cm0ysRuQYtEVBpYEv8k22odSpREpFFKrSoidVlVQrG0Y9Js/cZPLSKFPXxjFqIdVShVK9gZ1rJ8xkmShVKDRcrExaBWnSLRbFpSlyOZv7Tx3g8L07aetwaMlZOF3tkGxRBQYqh1a2yWvIRcjDFsFqxSdxxCxWm4pybEOl9bpiXsektZaUVPB9pWw3GiOKI0WJZHJdpRAmDJfRcpUbk4tcujrJ65enGBuvKHGYwmKFtGmRLpXoLizwW088ziff8xDzly8yNzZCNWVz1q1y3vYIHjxM5/6d7Glv5327E+RDyElJbFAlgUfScFT0yhcni2nFOa7xAo7ZcgWDNezZ/FaUsaLriS/qdnHxd++9oM9cI7BuCGw+sQoxKYvVi0nVp6Y2qiI2LXqmPm1OC9XJkOFzI1x98RpDZ29Sma3i1iNf6EKtQs1yaKTSLAYBJcl5zaRJpB0lX93dleLhBw7yzNMPcOhgDtPyCcIiVtIhDBJKlO8HHZIP+sOOZoeAn+T9kkOK5ys3gpSrFoH5IGBqyWVy2mW+aPG3z53h7MWbzC4WObZ7L4npKbbVqvzGo6fZYxj4QyNKA/Z6a4YL7Smu7+ullEvRY1s8smsbj++06FPyguIfrpNWnymQi1kuJPvmB4NYrSuiYWsytJRBK9atJtZ1u/n0QHcvAptKrM1WKHVR3rdF0DnqCOD6HpbpYBm2EoUWUnjpxXGe//ZZLl8eYWK8gJPIslSp00jYVIKARugTOqb6csMGmWySvp52ejoz7B3s5pFT93DqaK9SjopotIKkz4vQc6Si/9bHxhKrmJLRFlzUq2qxb1d+JV8V4OY0/MUXz/GXX/w79mzfQapUwpya5vc+/HM8s2sPS9/5riLHue4evmu4/K1VZTJjibwsAxmbn7vvMMcGW+lOSOpVgy7JrgjElys1svFuYU2dsOLZNe1nYg+BAkceBAqptSa5Lou9e9lBX9lPjMCmEqtYRkIg1aBOi5lUFVZSqmpbliqqqnkwuxRybXSGl85f49yVEW5NFbHT7TjpNm7NzJPI55H6qFqliGV4tLaYpBMBA305jh7axQMnD9HdmqIva0VSfLJ9d6ukpDLJTkgc6Ycq6G84scrOWnQNJAXK8tSjRSxoSduXAJr4fF95I+RPP/8lhm6OUpyYJlWp89FHTvPktgG23RrFqtRZau/muUqJr2VC7JOHMXItzE0MsSMR8KHTJ7lve0YJt3T4PlmlCi7sLS0SRPB7FYK1/bzevKrCld5ha/tqrfXL/sSrUL9RI3CXIbDJxBoqYm2ELmkjSeiFUYWVCYs1mK3Bqzen+NLzL0Gum0LDZHq+Qk//LiqlBkOjE7R2d1MuLVFdmKQ9EXBwoJ3BrhSHdnVy8p5dbO/IqLQnaYuSJCAR+NjSw0WsNhVsCpRvdTMs1mZjQDEcVYqU4WEaDZU4YAY2HgmqZtTV4PIMfOEr3+XVF15V0oP7e7bz4X0HODI1TWNkgmq6izMhfDufwnnsAYqdGc5dOU+6WuB9Jw7x3hO7OZyC7UC2EcsRqsZecfRqTYPE243S6NETvWCFg1eaIOqUgruME/TlrAMCm0qskTK+jy/9n8wEtVqI7RhKTOXlNxaZaYS8PrvIX/z9t9l2+Dg1I8Xw2BzdPQMsLS6zVFzGSTl4lSW6EyEPHdrBY0d2src7RX/eoDslhllViV9L1afYxEmpRZK0JukdJWZx2iC8g3yjO/GxilUqp6BkVVUWgrRNERtVsgeE7RO4oUPFgpIBL1xc4MUXz3Dx/GUWxqd5esduPpZtxbg1TU//YYYSGT5dnOf6tk7md3YzE1TIyLWXF9mVtfjZk0f44IFuemVk8TPEHRNDVZr15k4D37+2Iv9A5DVY1Xltdpddh7Woh9AI3DUIbCqxquCNkr8Ty8mhUEM1yLswXOav/v47lK0MUxWf7557g2S+l7JrUC2UIStlRh4kbSwqdLeYvPfoIT72+GEe2KWKkFQppxBqQE28tnEPLItEmMBx7cipGXEX4R2UHt0JsYqebDOZX3WEDQSLCqrdgaIwG5wMnmkqgW7hwrFZ+M53X+Y733qetvlFfqlvG+mxRQ4OnGAh3clnZqc539nG4rF91PvyLM5PM3PzCt74EKe2d/OPnniEJw9uZ0CKGYRPU5IN0Uxt+GHrutmqWyXyrugLaGK9a7hAX8g6IrC5xKoqggJFrEHSZqYB88AXv32V//BfvoDT2kepYTE5Vyaox/mirW2qo6oi5KxNb9rlQGcLv/D4aX7uVIZOSWKSPlamh5P0aFBXPtgo8i8yehaGZ5AW5ei4Ekks55/0uFNiFak/OeTsTKlICOqrxGrY+I0AM9NKSSq84nbXVR9m51xKV6+TvXqdpdeu0u7mWbZyvGYlmTm0n5sHBrhqeozPz5LGp3T9CrXhqzy6dxu/9v738r7D2+gU/4iSDGtWXzRxuF2YJdJ2jVwXmlh/0rWi37d1ENh8YpWqpGSKkgULJnzl8gz//jNfZGiyRLli0VgKcZxWfGmNkssRtrdQkw58PW10tZn0lkf5+QeP8g8eOMieNLR5kI52qxDW8GxpZxJElVRx3qjYuU6UGRsJu7wpzP3Tm3yR7lu1WH0seVior+YFCJNGDgIh4LVdV+UlGQ9qr9/k4pe/jTHhMbj7JJcaJl8rLXNl73ZGchluFhbpyudZfON1zLlJHj04SH38Ov/oA0/y1KkdqkQ3FRO2FBF4Yi2HAY4lXWIDDKV/2yTVmFjXOmHVg+EnfzD99NDWn6QR+OkhsMnEKm1SxRK1KCbg/ELAf/jyN/jct1+lEmQI/BZanDyOlaa9rZ1kaxovbVBL+lSTPm3mMu8fSPHU/gEe3D1AD5Cug3KZiiUmJJE0qEu5qRJ/joSz5T/JcI1oK0oj2owjMCR4F1VEKXu6mVMqJy9dEVRn2diwVtVT0SEWdmBGJbOU6xTOXmfylSHmJqvcWPKZ6u1n4sQ9nDNDpiybYqlKfXSC4tA1drc7+HOjvO/kYT71Kx9mXydkRWowDKNiCCFXvxETq68kG+OyuFWxge8Da3Pw24w505+pEXg7CGwusaoyUQPPg+Uk/PVLQ/yfn/4Cl+crJPv2YGS6SLa0g2GxZ+cgoV+jUp4jl0tiWh5dVolfe3gvRzszbLNaVPTfrghRxWF+Cbcno+x4SQKQ9C6xTlfkB2PDcLNoITCkUberyEysaFMCVqFFYJioxIXYFpTAvSNPBdVtQQoK/FgLUBJgDaiELL52g/Mvvs7QrQKV/h1MH7uHV4CLNRffSdPp2Zz/+tdgaYp8KiRDhU988DF+98NPsD0rLutQaSEkTEOV7apgmiLaJkjNfIBmR4doed1e6vp2Fp1+jUbgbkdgU4m12fCu7EXN/v7zl1/m0998hWquj7B7kGTvAK7tUK1VObh7O8vTt6hMDnNsdz87ulrZ15HgPbty9BGQxsLyA5xGiGFK6CrOslf7/VXJvNjmi0PxzX5RmzPNgeHHxBriYCvpQBVyk0rfmFiFuKSePyE+AwluifNAiFXMW8OgXvZIptpgZpmx129x7fwwV5bq3BzYxpVcO+dDi+UgQWvZYPi1c/SkDO47tJNzr3yLPTmTf/XbH+ehA92KID03JOXENbihr4g16mTYpNBVV8BKlW5kQ28OgPpTNQLvUAQ2lVjFxygN/8TomqrBf/nKGa4tedjb93GtWMfp7sVLGMzOTDOYb6E2cYP28jwfOnWM+wa72S3GLD4OnpIXlLylBDYJQ6qpIHRDDEkKbR4r367suaNGfJs0OZErQLpUQUJKTOOEWlGfktzVptKfFN064jKRQJ/81gxV4ZQ0+7YCW11D4PrU5ktMnBvmxSsjnE0keT3TxuVsjgUvCZM13IkFMm6Ngc4sly+9xLyYPUsAACAASURBVM7WkH/58ffx0SeOk0midg6OvSp9GIbeyjOpmcEa116tyh9oYt2k1aM/9p2MwKYSq4gtSxqRaEGNVOErL96k1tqP0ZHmhctFPCtJ6PvMjlwnT4UOr8ipgRwfOX2SAz0JSUHFJapWikhIvKdRJEaMVAm+2KqeK+48ENOBUs9q1sE3v9mEWRLXRJRYZZBcFZ9S/CqVWNE1SVPAANuN+3vJ1VgGdVuq9i1SMftWjVBZtuHoEjcnF/lOqcbfTM/xTVHn6tqFMx2yfH2KYHqWntYUo2NXaAsW+L1n7lMugV07pP9sZHyKspd877sujgjkrIo4qubba21U7QrYhIWjP/Idj8CmEmvDMCgB08D5mRrPXR6i6OQh1c3NK5P48zXM6UWsmWk63SWODrbx5Hv289CDe2ntMPDqFWy7tek8xZfyd2XTKedtrKIv9CMZRauKImIpRynxUQDrDrKt7miCfcNQxKoEqaMTjw7RS7Wi4gnJG3DENpUXCuOKfoJtU4rdyOmaiv1RdqL8gYxKfzA5U4f/dPEKfz69QDnZTXLaYvmNKfa3dnDfwX2cOfc9xi89zwcP5vjFpx7kwQfvp1MSgGM3bsIW14AQqyC0uvHXxHpHU67fvEUQWAdijW66ZsnjSjgj1leNat+jQ2VDqih39G/FhEkh1eWQ127N8L1LQ0ws+mTMHOZMDXNsnpaJafrDBt1WhQdO7uTRp4+z40g/5EQe1cUUxVHxPypl/BDXCpGgkNipkS61fC/kGacMKfUmIdaIaDeTWJvpVsoVcBuxepbIJkY+VVvETyTfSoJbho1nWgo7eV+rlMP6UHHkARKQWCrhtOSYc+Avb5X4dxfe4FYtQd7oZfrSmApi7Wjv4Nrlc+S8AgO1CX7ukXt55r0Pc/hwh8qVdV2PtGJWKXeNzVd5XKmq1iiItfIw0ulWW4Qq9GX+OAjcIbEqefroJlMR7Sh5XEnPScWoEaqtuhBpI2iQMtMSolH7X3F9LtnwMvBnL4xwY6KI4WcojZfwh+fonV2mZXSUg0mPvFli22CaA/fv4fATJ2ndP0BNSv1NG8ePxEFW5O5ikeymlSU9syIyj47mY2DVFfDjwLW+rxWSUucRxqlWa4aXh4T8pzRfpZPqisvCjB4M8QWp7b8oAZqxdItEvjyDOR+GTfjDl2/y4vQSNSfPtStj5MMWUmWf2vgMHdUKJ1oc9iY97tuR5cM//yj2jgRm2sAUJ68kgTWTAZQLWFRy5ZxMLJngGPc7KbBYX0T1aBqBdwYCd0yszU210vdcI7/XJNYonchUQRrRVxWCEBH+lGVyy4cvzId849oYQ9emCBc8kjM1Wkbn2VlYZrBR4n33bCOTLNG5t41tx3aQuWc35HM0TEvZc45Ycz8kD/VHqVO9M6bhJz2LyJpUMa1QAnjih41StqQ6a9qEr45W+czL57lS8Zkv+ezu3k0wW2H6zFU6ihW2L5fY4RV5eDDFe58+Qt/pQbr29oObWG2ZLUOqPo4yi7IDkKCZzHczxXWzwn8/KW76fRqBjUXgjog1iqevOgbF//bmWyxUOZG2JRty8X8a1AJRk5IWdgZXiiF/dnaIGzNVJi/dxJmtsL1q0l/16KtUGEwbPHB8F+m2gO7DvbQeHoR8Juo4YFh4Qqo/Yit6dxNrlC4WhAG+X8eUYJ20XDEc9RgrWJLHCn/0tQt8e3iShbrFjt49VCaLFK6MciTTTt/cLD1LUzyyLcXgzjR7njnMwMmD4Dkg6QkJI0pWEAvaiAKFQqymJtaNvTP16O9qBO6cWEVMVPktm97MCA+VZhkGhF4dw5GbXbyFBhUVjrGVoMjLY/P8ybPnmJ9tYI7NMeha7GrAkVyeDnGcesvsPjJAqjdN/kAfLXu2qYED38d0RD0l7o+1JqPq9tnYGsTq4YcNKXyNXC3SfsVIqsDgOPC516b50rmrXJ1aIpnIU52rUptc4mSuk9zQdQ74ZZ7Z24tpLrLnZ+5l72P3gZkCK2o7K0JgpnRUVHsEeSTamNoV8K6+8fXJbywC60OskhRkCrFGNqzyzolfUPaoXuxQFd+nZVFSwngW8wR847XLfPmrl/FnPO4xUjzU3k1ydJyTOwdobXUYmb/FtlMHyO7rw+lvx8lFwil+rYFlC7FG7QWaAf+3gupuJ9ao8aKQnrhc/HjPEMl21XFUu5ezc/Clczd4/tIQMwWXRhmWxhboWq6wb3GK9/fm+diR/RQWh+k5vZc9T9wPmValHiaZFtLeWxwvQtxR4OrNXRe0j3Vjb1I9+rsPgXUg1igy5BsSk17NeLRFwEOIVchPVQxJ+ZDc6BLQSjARVHn2ay8z/kaJTMHk0fw2Hu7qY/yFF9k70IPdkeTczA1yJ3ez8+GjeFlHAuJRlmpDWrdINEV6UhtbnFgFEEE+augS5TsYhKGJF6aUL1os1xem4a+/c5lnXziP6yawajb5whIH5sf4xJEDPDM4wOzMENY9Xex89Djk2qA1ScORWFigcmmjR6cQq3K4rqx2Tazvvhtfn/HGInBHxBptC6PYtbgCmvVMkUtOsgXi7aOU9Jgm2DZl1ydwUizU6nzn71+i0+sisxCy20+yvSXHje98l9aOLFNWmXMLQ3Q/dJBHP/YMpAwC3yNr2wTSlVUsVl9KO7cusTazCiKKE2IV3VmxXMVjIhGnFG7DxkvBWAhffKnAv/nTzzG35NPb2s9Ao0H39df4rfuPc6+VolyexzjSy773Pww97UqrteaInkFASpUjSHZCHMmK12VU7aqDVxt7m+rR320I3CGxRkpL6ogzApp2TNTHXgRDAgK3gSkdQbHxqh62ncKtw9lvv8aeVD/hVJnK8BxZI8XlS28o6/SVuRtcWBrh8V95hl/8zY9IDAXfc8nYNqHnY4isXRD5WH/YcTe7AqLHWuR7EbyFVCULQx5xCbHtgwRURSwbRhrw4rDL7//xZ7g+skDKz9K+MMeHui1+7fgR2mfLVNwKxtEBDv7sY9BtIyW3taSMGxGrasKosj9incFm+pom1nfbfa/Pd4MRuCNild1gVOUEdjOY0XSymj6+IbVDUQWUWJtJ6Twle8tyCJNFRs+8Tt6zmL81y9REkbKf4PzYNK9N3uJKbZqeowP85j/5BKdPH6RD4jFuPdIEsG2qQaiaDkbW8da0mFaINQ4WCtqe6gYQYEs3Vsn29xLKmK1n4ZtXff6H//c/UqyYZIMcxvBNfu1QF7/5yIM4U2WuT4xj3LebXU+cINUf6Th4qiTMU7qtEdpxWl2cDKI8AppYN/g21cO/2xC4I2KVoJFo88u95QixNuvdVfTKxzUCKggZiigepIMkLBswU4ebc9x66Sx2o06xVOfCyDwXZpZ5eXqBhZYEbk+K3UcH+b1P/SL3HcjQLtxZLUUqIbZDUYqCTCu64bc4sQqviRSiQNRQFVsBktBmS9SpIeQKQQZeGg75X//wT7g1tkQ4F3KirZX35T1Ob+slXUlQMA1mdufpOL6be050SWKBci5Iv1jBOdJhiP2rmljfbfe6Pt+fIgJ3TKyS2Sh2jCLWZusk5eQLaJhRxynZqIqwdFpCzCMVuLFA9co0l186g5mEG3MLfPP6BNd9myE7hTnQR35vD0ePDvJPPvkIO9OQlbHLBWhJg2VTUJJ2Jpk4A+GniNk75qOUbzsmVWWoGlB3ouebKm+VJ1/BhXRC9fa6XoB/9W8/zXe/fY72cobfeuppHs65BFMTUG9hIZ3mG94c1s52fu5DT3BwT1o5Gyzqqstts/ugfO5KN5e4dPkdA4o+EY3AOwCBdSFWVev+lsQqyv2Rb0DyK1NVk8qFSSqvT+PdLHDp7CVmwjovjo3y6kKR1hP3M9+eZ9702LV/Gx966gE+9mCb6gyQkhYufhVSKeUKWI5VrMSSktSurXioLq+SGCHkGqnK0JCdf1zen5Tfl1xl4UuLr/Ey/Ls/+xKf+9Mvc7r/BL/22Ht5uDfJ8IUL1MlzwzT5o+GzhNta+J1f+RCnj3UoSzUpuw7VSlboWnzlqmu4rrzaiotOX/PbQmD9iFWCV2stVjNU9evyKzf0SBsJrDJMvzjM4qVxwokKF66M8PzUFK83qkwlExx46nGmTI/hmREePnmQf/wPH+NIBvKioN8QcUFPkapYrJXI26pu863rChCdFPGnGpiy7ReEEtCIvTIi950QucGGr9Sw5t2QZ59/lc/+4V/yXz/8Me5J5UgXxpienMbr3Ms5A/5o7ALJnXl+60NP8OTRXranICUNDuUwpPeWOBnEp94k1lUJxre14vSLNAJbAIF1I1Y7NJWfb0WdOdY8leCV1/BJSXpUBV5/9jxDL18jmKtz5uY0F50Msx15xsIyvUd3U7ZrWGaVDzx0jF9+bA+DouCktrueqoeXEk4/NPBMiWaJJbyFg1dGJC3oyJa/rnS6VCKACNRI8pVQYLohOoIGbsJhKYQXXrnM3/7x3/CpBz9Gx1KDqUuvsVh1mUj38c16jS8bBVr3dPHxUwf56H0HONZtkvIbUYDKlJYxEbE6qk1M1MVga+4XtgA76Ev8iRG4Y2KV4JXaGorUSihfzXNZFQsM655Kj2IJvvG557jwwkXCEpydKjOz7368fXu4PHsVpz2ktT3g1KHtfOTUEY51OvSJG8CXPFgpnQ3x/ADDdLBEPq/hY0m57Ba9tUNJZVOygkBNgkomYdKgYqGaJ9p4JKplkqkUdcNUlVjXxya59NVXOFnvpq9q4S3MMV52+daix7O1KlcO9WL1pDjdmeRTTz/AiQ5ISvWcOFUtk0ZMrMlmN1lFrD+kpvgnXpr6jRqBdy8Cd0SskkMqFqkckoqjksdjmpMcSMmnVEQrUktyQ87BX/3Vs7x89ip+oo3XCz6jbTvpvf8U1+auEhiLdGfrPHNqHx87fZCdYq2Kgr7vYoqFKrta2fpatkqxCj0PQ/Jat+iNrbq1ij6A+D+lSZYohyUsqqbE8SN91jY1IT6z9SKpVE61LaxcmWHssy/QURIcTa6U6nx+apEX0zbBU6eoOzX2lGf4bz/6fh7uNklIgYcVEWs9ymYlqSrqYotVBRL1sRkIqP1CM8VxzQncvouIZiiepzf9Me4B8ZZT2Hzh2jfcNnKcanf7Pfjmn1ez22/HSElibgZwG/yZd0SsIigtW1GhU1u1QRWR1Ei0I8oG8EkKMcr+dCEA1+YL37jEn3/3DBw4wnIyx8XLY6phYNhq49Xm2Jmq8/H3n+RDp3fSRkiWRtR91U2qBSSiS7LzdajHlV2yNV1NWN9gvN5RwzfzWFXb7CBqMuha0pVAik9tRYGqdYs828yaSo1Lk8S9ucDkX5+hdqvC9YkCZ12f59IWpeMHKO7qpLA4xlM9GX779P08mLdJy9iO6EGIJRxhnW6Kmknl3d14Z7yjZvqtTyYiVSkbXyM4vDIXMWGqwG5TmHwtsTaFdt9MrM2Ck+gT45QTmWNVRamUldTnic6x/NyUsW8KoEcOomgX0/xdROhxy4s1l6KSh+5SV946EGvUcM6WVCqpyBEdawuqqnTAJ0VAUu7IquodwjfPVPiT753jarqV8WWX+esTyuqstEgAZpmDKY9//MtP88x9nSTwSNNQHVidxiqxynAONSUKEkoi0JpKoHfB/bBup6gWr6x9deuIu8RV/cNEMtAgoXpg2eITEH2GpGSk+iRDB+/aHNNfvkhp0uPKcsDfTE7y6vZ2rIePUu/KUJi4wc8OdPCJ++/hRLsUE/iEtohrS31XdJM6zU6HmljXbT5/3IHE2lNBjbXEqgzTVQsxjDNmVoXSZTk0CTZuQxH/SpGi6hIR6+wKNcYt42XXE4muy1qLrdZYQT72tqs3NR/2q0TbJPDvJ9ZYjXJ1vB8XgHfw6++IWMXHJw2cVT2AdAuNCU4mR3JYZaMqG/VapU42laUWwJdeWOILr1zhzEKN8cUqtbkiNUlqbzOwu1IcNGv881/5AD9zqE2RZ0ZRp4kZE2sgoiAiYycWqxIcSSi1pa14qDzWeINnSVNFw1W+VeneagqxiviX/EKJXbn4fgPLNSlemmTsi+dZnAs47xp8cX6O0Xt3U9s3QMUOCRYm+PVjB/j4yUF2pyEjIxqxH122C80PVffKauudrTgHm33Nbyp6W7NzWNnENy3W2ABtnq9qpRQfSh8tblkUVVOuRi2i9kYS4ghVWp9y/8RjqrdHMdPbjrfYwrzZFI5eH1ft3Y3Bz3Ug1qh7lKWk5MQd0ARMBK2jm67U8LATSc4OVfn0373MKzfmubHoU/EsqoUigSRLbkvScc8O9rnL/OOfOc2Tu7J0mqLcGrW2NmJXgHyEVGpKhqzQiiWlB2s6F2z2Qv9pfv73E6soBcjjzMISYpVct7hwANuVtquqJe78uTGufv5VRmcbfNsPuLm9j9pDJxgKXeqNKi3FeT55bD+/+FA3eSJilQIBVXAgSbIq3yqubt2iOcQ/zXn+wZ8V2Y63u1gVrcVstTI9TUt0hUybXXciGpWpDdWOpLmVj5gvLmJWedIrWT9rmbDJvLcR95vPuXkyq1S+Qqxm3J7onQHoup3FHRJrFDyRI1KVjxMoFY6RVqpYlxKRLgB/+uw5Pvt3rzBRMJldEpHPNG61RHpPN9UdKfp3dXKwUeafPnWaJ7tM2tSqkM2tjCv6q9FWxbeEL1TbUuVJlADMVjzepBWgLFZPpVmJz1keOJb8oHKLY5+AyCwGCYoXJzj3uZe4NFPmK2ZI5dQJGkcOMbS0hF2pEdy6yemcze98+FF2d0OLdH9V2Rni54nv0GTUYOBuDT68G9aTKhCJpyM2/ppG4IpHs0msijDjfprNLX+0SffjWEVEpEKuTV+AWLWS7RP1tIslId4qKtY0UG//25t+XhsIa7oS5NaOP/PdAPiPcY53TKxRCUD0bFME15xp1VnAoG6EVG2TM7MV/uCzf8vz58coezmWFqSDXorW3lb2PnyY2ZyL6S9xyjH5Z089wEMpSDYCsCUoIxObWEmqioq8VilE0ry25rGaQ2qKrapEb6KQgBnaUTWWiiGKuVGPfXEtzL8+xctfeIWz8xUu37OHa91dTDgpCqUaicIyy5fOsttd4H/6vV/l4WO9ilglu0ARq8o+kB+aLpm4mePWnIBNvepmG/emxSoWZdSReI0uTpw00CTVaMvfNGijPY/S2V1575pAl7zJiI2W2KhpeoLUB8VNMNfefWut5be0Wlds7ObO9u5M17sjYlX+NVU0ruKOUSfRFeQjJ3rNgHngs8+f5Y8+/zWGCwYNq4tGJYHd0cngoX52H9tFIVjEKE7xwcFt/PLxAfaHQqweJKIZFyFtSeBafThGFLLyuZu6xDfrw6M7RGFiCLFGPVTFYpWeVCv1/JJzatQJgwDDyDJ+Y4FXvnGJcyWPycce4IVqjdH5KlRDll6/hnfzdfqDOf63f/GbvO/BHcrPLRkaiabFKveUWKzK76qJdbNmfy2xNgNBQq4r5LbGYlwl1tifGnvHo3tI/KeRD1WtmbVOVhW9imqkZafoGpJ1ErUQjfpUxOLzMQjNUFUTk2buQNNTEJ1S5CKMTIA1rdQ3C8gN+Nw7JtY31d009xhNB4pYrCZMu/D//PlX+Y9f+DoFM4+f6IKWXvoOH6Cl16G3J01QnGXQ9vjkQyc51QX5GqSlXtXwCU1RGlVZsXHihqEWQjRpW/dQD7ImAGaUxK8kcZqtU1YccCIILt5XuSGSzMyGvPbyMK8HNl9NmVyuB1BJkKmZXHv2G7AwTqcxy7/81C/wqz97P1mV9qYEy1b64KhYZRwx1qqBm7MGm66AyLCJfKDKD/qmXXfMtGqphCru0bRYo1ZKyjRR91PUTkk6/TYDVPF7o7QTfMmPjnvXSS5Qk1ijzOboWOWDyASKTqXZdvT29qNRdaAKit1lxx0Rq4JO9V5ehVAmQD30DANPOqkCQ/M+//ZPPs+3Lo1weXKZxN5jHDz9NLSnWaiN4ZRm2VOt8lhfD7/+1CHRWJbMIVIJeVgGSL6seFSbi0AEXeymy0F4ZIve2dEOIcbeEmKVG0LCtBZh7B6RnVyEnkcl8KmRVX7vc9fh2eFJPl+Yp+i0kpgOKd+YpnD9Jl2JBr3ZIh9/+gS/9fOPkbd8MtJYsHnPxUaMsjru0gTvd8193kytCkMCzyeURpvimBNNDfmbKz3nJI1GthcycVHuaRCKEy/qdizz6LsBCcvEVtZKQFivYqj3xa4k6YxsRe2XGqFoLYtinfjyI3W75iHpXVHSgIURjy16Fp6sHcNQv2saRCsW710YAF0HYo2DI7F3OzADBbpMmsTzKz4slOD//vef5auvvMFSay+pPfeQP3of6d4WZhdG6K0v8UCxziPtrXzsyUNkUqgmdtF2QQJkUXsQ+VkWjSOhMqlCkF8o3eW78JH3Nu5s9TyRB4wqN236oldbp6gdnST1BxXVMbwm7cdJS2Ux374Z8Pc3J3mhXqPqJnEvzDF3YQizUmHf9ixtqXmeun8H/+wXn6bTkWq3aDtYjZ0xkiUQPc+2JvZvY3p+Ci8J8dwGlmliSsn42uP7piUk9D18cQeZBpY8KE1HEV6084hmMvADwsDDsQ2VYreSJ9skv1Bc9uKGMzEdi4ZbU5+qROdNIfPYvI2zq6XLB2ZEyM2vSJhJpD88so59V4oo3SGxrkl6M6I2LL76EvtI0velvz3MV+B//v0/4UsvXuTgUx/G3LmPxWw7QcqgNHOVgcIcp6YWeKgtw0c+/Dit29Kqo4hnBaQtcQEIsYryqzjaTRwRztbEGhGbSqeSKIIf3SAS2VNPG1BJGkZAPawoS6SGNBZMM+TB35yd5ZtDU4wbNm7Jwj07w9LVcdI2dLaHZFNz/OoH7+e/+cAjdFg+MoCMJ1125X4T14BMubKAtmrs8KdAnT/sI1a33YrtUMUATX9oECoSlUOI11IWZHOi4i2HmC2SKBKnTMmrK66H8KNjyM5H7jexSIPIzSDraiXTxFD95pR/SKmsr6kskA9VqX5C0kLk0kZdWv2AH1lHYtCuZDDcjTI+d0SsCpqmJ0D8e4ZPIF9xLqWvenvCogf/5o+f4/PfOcehpz9ELd/LuA/1Wom25Wnah65xaOgWj/R38Cu/8RESe8QPK0SgegiqCfZU9XuTWB0MKe/SFmuMf0Boxxa9yiWONRuUX8xXxOqIAJZqh53ibBE+/doQL40tUMJh9uYCXC3S1rDJt7ewMH+NlsQM/93vfoxPPHKYnDCoVF6ZodLBlVuuVaZFbrIt7IrZZF5VbpjICxdVX6mfxBAxVlvRy6+U/zX2wUb7/jjRP4o+SlEVhmQzyhrxQyxpMGdAqVYhkZACHBFXMpWmctT3bFXFTklUCqcGkX/WFsU5eYqv9fW+FVBxTU8zmLXZWK73598xsao5VTewUKjYqVEllkSlJa18yQXJ7X/2Sp0//9YrlDLdTLsmNStNpuGSu3WDrpEbHFyc4xFRtfrtj8JgTrKr1Pwr3U/xEpp1VSIrbgBD/THe+mzhGzvKL4xyazxV6Sai3zZGMzohbgBDHkh1kpIpRZIiCV4pwR+fGVN5rMWlGiOvXFWdHTpzvew/sJOJW+dImxP895/6BT5yQjQbJPglEeGQatxmJ9O8Qbcw/ut9M/6446n5F6tUOiCLypjaKUZCRa4QrZCckKwsEZEylii+GJlryVHSxCOfW0yYAThmFO5XCyryNpUbkZaSpDGr7jyqyD8yWsUttOIAkC73wtdRqzQlStd0765UackYfogXSOGQ1GbefccdEWuzNUhUkCPwuDjyJd9KeRQpKgYs2fCtOfjcS9e4MldhrhTguw5dpTodFy5yxK1wotXg6D39PPRLj0FnirrtkEw5K9tN36pGVfDiNAySBEY0ISu1zHff3PzIK4pEOELlY26ovYGJE0qq1WrWuEsNR5SpxEsdJlg2UnxvEf7glSEuTS2zcGuGwliBZDVNApuB7d1Ul4bZ0+Pxz/+rD/HIYAutsXdMiq4asbhLMhoyboF1N94aPxL+TX9B5OOOtvfCr0J64iGTeZKpaf5VXiYJNkKAcm/KcnDL0Ci6lKYmaTEtvFodr15XRCwuBSfdQmt3Dw3HZq7hcqtUYqxaYVEyA9IteOk0phFyoC9LdwZyShgpJu/4XzmJlHS9b6ZkqeXarBeMfL3ik70b9a3umFjVg0ndcOKLcUkJsYojRZrYiQRL0uCaD392aZKvvH6TqYqJ56ZYHimwa8nl/qk53tfVxuEdLXTsSLL3g8ehM73iJ1zxITpCrF6UTBcmcS1bPUllocjUbM0j2m+JX1uSqQQJIUdxia64aKSU1XCV+pVfg0ZLG8/Pwv/xrUu8OjzD0vAUqTBNV8dOFuYWVXssqz7D6cN5/uknfoZ7O6WkVUKRgfKPhYajbiBlkagtxdbNytjsNdfMCvG9QN1/YcJSXiDJAZFmm+Vqg0qlhleXUmZpYW6TliLxco3C9DzlmWkyjRoZ32dpaharEdDTlqderlNr+OS3D1J0bCYIuerVuOrVGUtbFFrTFNMJDN/n3mw7O7NtdLW1KbddMvDIWAYZQ3quufTn28hnEnS02mrdiDHg+5HOhyXyn+JguAsrJ++YWFVhj+rWGm3ZE7jYUukj4UaSVEObSw34v164wNev3KJRS5D1kpRfH+FBI82TdY/37uyhazBFo8Nj5/uPkexuUz6dsCZPNUn5kJLMehQtEWLFoRGnfqib/C5M13h7N61s98TzHOniSqRWXAEr/ahUGaOPYXrg1vDr4LbmOFOEf/3Vc3z3jTGqM2WChk339l2UZhboDQNayjM8fCDPJz56mmOH29UuxBamDuThmVR5jyt+NnnObdF0t1V7cXW23tpn+IOjeyuZFU235JrU5GaifySYsqoLsFYoRe0TxQIVSxUo+HD1VoGXz1/g6o2bVCt1ysUS9eUKWTtFX3sXnW157NDCqdV48t57sJeKzF65SXtocmLHHirzi4wMj5DOmn77jwAAIABJREFUd1BLJ5lPOYwmDIYSBqOtCaZzaSaTBsv1OumyS1cio3QpynOLlGbmoFbF8Rs4fp1WO+DEwV088cAxjh3YTWdb9GCWq1H96qRpm9p6Ru4M2Ww1cW1mvcr6UiliyoyIIm1NEZkVgcLYtlotIIpGWWtyrRQvrOWLDeqAcUfEqiQbVMsUKY2KmsyJJGuoktVFONCmWEny4rzL//j8Ga4vBvRW09hDE7SN3uSjuwY47ZgkG4uEA1l2PnaU9KF+Uvk2/EaDtJOMCTrav0QxmaiyqInY6pJ7e1R0t70qco9Fqf9ReD6SG2pqpagcAVlIoVitULQSXFj0+cxrV3htZIlavZWLb4xQd2vkay5HZsv0Ls5xeHuKX/2ND7LvyX34yTpp9egUkYZ4wycxstgvdzdGdd/OOlmpcFr74riwvrlLl3zR5nZ9hTLiP6oqKfX3ZnVhgKe6QkTJ/KoKygtJJdIq8UN14AkiApV7YXzRJ0hGKY0ipTE0BRdvTnLujRtcuHKNZDpLLtfO2Mgo7a1tpJwEc1NzBK5PKtVCRyJFT2iyPbToWK5yIJ3hUDZL3gzoakuTTjvcnLhFQcR5clkqXe28HtZ4qTjLRJsDOwbw8j3MLtYoTZXoTHURlAIWZxbIyNansczkzYt0Jlz2dqQ5uWcbp48d4tiBPeTbo87LbRI5KxagNQcJm6orXUJ8WltkKyTrtkZgeLhKSU/2pknCmJoFtqQhbNCswlylZHmv5M3eTqyR0RHX+crLN0ir4A6JVW7mOkgZjhc1SA7lW1sWx7JSWfLJ8lcXpvjfz95krpYi/cYcXaOTPJE1+eR993Ay38Lk2FXGWzx2PH6S1oMDGKkEjVqZ1kQqCsTEAEjlR9yMVLUjibI8tqobICqYiBwAchPKAy5KzJaosERro2BWZNLYql7RoGyajPjwN+cmePHqHLcmfa7emMBwAroWljj8xgR7q2UO727n9Icf4Og/fA+1dJ2U3ACqtlh6jTnqAaqCylvYFRMR6xoVFJXL3SzYjNLQmnqoq+QaK6GonZY4Q30VJ1A68aoqKrLOomCQqolSuJcaUZPIJR8mlhvM1+qMLRYZW6xQ8qRBuc3Y7DKLZZ9C2WVkdEq916+7eNUaXe3tBA0Pt9agu6uHRt1jdmyCvJ3gQFseZ3wSe3ycQ5kUj+zbxb7ePO7SPNQqtKRTpLJZSgmbi+UCZ8vzDKdC5rrzuPv2U810UFwO8IIkfthCMpGhJW0yNzZOdWaErFvEXJjAWJhiW0uCU4f2c/TgAXa3pcgVxhhoz5Dr6SXT2QntqZVIWODV8cMGVlJ2rZK+KarD8hUlXUbIiPqwZAtFeEUkFPudY2JtMoQyO5rluivSlxujrnVHxCoOACXfJyWUfkyssm7MEMMsqSeMS4b/7+Xr/P6r15hftmi5OMWDJPhQTysH7YBTewYoByXKvWkG33OUoDsZlc3Vq7Qm07HFGj1ZVB5cjJ0Qhjztt3IOpQoDNMlNLNK4RbU8w5tpvmJfutUGyaQkhFsUgSngixeXeO6VG1y+OMXITclfDeicL3B8usjp3k5OntjB8aeO0f3EPhrphgoSR+l1koBoK2UrwT6qTd+qD7fb9+3NjdRqwX6kvN/UdFjZjKrfqYSX+AGo7Fb1PxczlLzR+JFpOHiWoYo6ZN5emyzxjcuXGS6VqBg2jdABO4Mb2swv1jDtLCmnleXFMqYbMj82TjhfANeHUpn2XAdHDh2hWChy4fx52rf1kkslMWdnMWanSS7O0W/BqcHt7M9mOb1jH4nFEixW8MKQRi7DXMrkfHme15bnmc23YuzbQ7Ejz7hpMimpWZlWWuwkhVu3CKYn6Ax9WhsVmJ8nnFskF5rs6ezjQFcbB/IGO9qkg3OZtAVHjx+iZd8gZG3IpVf1XkVXOIJEpRq4oj0ceiTtxEqZ+8qDLnadyBMrkmpafeuKHkJzyYq06QbkYd8Rsaq81bi7Uhgm1dZFEZ66B8vKQppYDvjazRn+9XOvMT5W4mgxwe8cf4D3t6eZu/AqdsrG7EgTDLSx77EThF3RTWsEPilTCDtOPo7z5VShUby9bWaIvJ1t2934miaxRngIsUaZAUJ8IpYhh0RkxUpJJC0lZLMoJcY1EcW5yVe/eQ6/aDE7NI5VXqK3tMzTqTYe3NFL364c97z3KB0P78FLi1MnJtZY8UhVFG9xYl0r2/im9RWvUWW7qjkRIyCaj+jfpkUVedGafCEhBCFVlViqcI78LcVawPmxaa6XqlxYLHJ2eha6uuncvZczV66SbuvAsFtYrvj4YZLAt6iXGyqIadTqzI+O4S4vEy6XSSVS9Hf3UC3XmJqeiZaLEbKtNcv+nk5K4yOMnHmFbgIOZ9t4tHcn3csu/Q2T7dk8Xb29uCmHKwvTnJkdp7ati8l8CxO9OcY6stxImiynkth2ErNSpzo8ir2wRLdh0eu00JhZZH5ogo5ElhO7Bjjen6HXWyY7P0umtsS2zjSdO7vpOL4f59gBtYClBFvpVDS9KkKudiNWc4t8rlGebnM3EKtyxbGfppGq0kDjne7KRle9Zf0NgzsmVp+GMsZF3ENOOhUVYEmXJWVljhVqvDy9zP/yl8+yNFnjmdR2PnngXt7TYrE0PsJSawtnpkcYqc/yxC+8n32n9qnKD0HRDgKVPrRiLMXiWRFAEqyJtsNb9WiKcAgCthCr8nlHN6S4YWS5SJ6h22jgJCzVr2oBOD8F/+nL3+Xr33iVHqONYGKOTKnA4VSCXzpyhO1tCeZZ4OATxxl4/DhBIu5xFEMt+xT1MVHp+ZadgWbi0MpWc03gJXoMRcQaYXSb1Rq/SaZNPQObzYYlmNOog0Type7TMxgenuTlN4aZcS1mQpvriyUqTpp6NsOCGWDm2/HMJL6TpmGlWKq51EQZzjRIJiy8eo2kWL2LCxRm58CVYKYktqZgpgCVOgkjoL+rHcOrUivMkvDrhLMzdJfrHHKynMr0cCjdTg8JsljkcjkSnXlenRvntcoCr7cYDHdnGe5ro9jbgd/WimMnYb5EbWSabMmnL9lOfanO+K0JQivBgZ4u9hkN9nlVnu5p50jGYOnGOWYK42SP7qXnwftJ3nOMoN0gnY7Sa0USQ6VVOyWlfCdS+Ep/OC5iiDZPq8TaDK6vdQeskOuK1+AdR6xRRZQQq0dCrY2WlZK3uprYiuHw3KVhfv8/f57B9DY+2nWQfaUa/eU5PMNnfvt2PvPCN3lj5jq/+y9+l8d+5oTCxvNcMrazGuFeEzVVuCliVS7+24IDW4dm16ob2SLmpvyg6rFDKFtE9XwSwQ3pZivNbCyWge8Nu/zBX3ydcy+9QXpmmdaFIruMkAf6uvnIqeNkszBhFLj3/Q/TdngnMpS6+WO53UhDy1eJ38rk2qLU+iZija1UtRqVZSVyijGxxn4/pce/dt/Z3KOqBS8tzGv4i4ssz81TnF2kvlxl6PoopZLIuqdo69lJ2WxhYqnC3P/P3nsHWZae532/k++5+d6+ncP09OSwszuLzQEZSyQmEABFSqTFYEuyyrJVLpX0n4tVdtmyTcuuclBRpE2atsogaVIAQSIQIAIX2F3MJmAnh57O3bdvzicf1/edewfLAIrlBQgsl72FwixmMN33hPd73+d9wsDjbqNOTwc3ZdEJY/SpGczZOQaGjmcZuJpQ2/kyCFIzVBrNBkPXQdMNBqMRpheTbo0Iam38fo+0qRGHLrapUM6lcGtVMv0BuXaP45HBw6V5zuXKzGBQNlLYhTxf37xFQ9Cv5qb4Zuzyih7QWZqmVy4S2GmUQCHqeJhtH2MUEwxCur0RXdcj7fm8fX6eyuEuH16c4pmVCvruNfZ3buHkUwxnZxkeO0k9kyfIFynPFzkyC7MFsIWDiN9HMQRLRbBh1AQ/nTBW5MOZ4KevdzJNpoYJhDV5dH8AC6u45YnhSlJY7fGJItl0IkMQnevrh/z2v/0jzuWP8rQ9R7ZWx3IOOQgdPt3o8kd3rtN0a/zz/+Kf8r4P3J9Q3eMIS5lcrG8Xy28/l5M11t8W1gSqE8aKSeCblMXIwiq1holqikguOAbAl68O+JVPfJHD9RqZrQOm213esbjIhdkS8wUDNa/gLWU4994nMOfKCfN7XD8FdisKqxELbF18CzFe/G2Cw/iVvkeKukeOkhvo8Us+pglN2D4TZ35GAW6nQ6feoF2t06k2GDV7BD2Ppcoifj/AVNNYepaDagvHi7HsHDs7+9y8cQsjV2B7OGSQzeLPzdDPp/Gm8jS1kJEJQUpDtQ2GgSuXUFY6w361htPq4O8fYrsBq5UZzh1dI+j1aR/syQlo0KjiNWso7RYrhsnbT57i0ZVVMo5Hc2OT3WqVpq6RXlxm6shxLteavNhqUisX2MymqGdSpFeW8SIFvzOiX23htQYo0oFFxfYiFiMNc3uD40GHdy3keXslw4wa0ekN2PA8tqdmuGKobORTZNbmuHDfUR48Mc2JNNJ8Xcxl4j8CgjRk1zpRI07wmESBluwYJ8ut101aCTD7Xe/G3iAUMPGdEvRxQ54YxgQtFho6sYX2YjKqzqX/91sod7uY6zUKhBRnTV7u1Pn19R0u9zs4fpP/9J/+PB/68NOUc8lkFPouKd26Fw3xbZhPzFbjwvoW75gmy7yJ/XBiPC06IyPpJuV2KcIhYIAhN6qfe7HG//H/fImo5qBevsaaG/CL73oXZxanqbY3CcsauYtHWX70ftntyJshaXSTAIEIM/aSBYsikh3emoX1z3bqk8SoPyWUl8yexMpEvtivc/QXcm23McJt92jVmnREl9pxUNwYK9SxY5OZbIl+rYMZqliKTqtWp5DJUZyqsHnlBns3NqnMLXKz2+HmaMBdNWY3pTKaKbKnePRSCun5aRbWjqBn0nIBVWu0Wb+7heL5xPU6BUXlzOoaj99/kZxqEA8GKKMR+7dvsnPjKtOmxvFykZOVEvOmQTrwSIViCtLpqBqdUEHPlNnoDNkIYnqVaa4RsaUp3Bx08S0L0zBQHJ/BXhVv9wBGDqZikfMNFgyN4uiQB7Iaf/f+01wslXH3m+x1hxxMVbhi67yQCritDgnsgKMLZZ44usx981OcmkqTnii+hJx2MgUk41oCj8lzbbJiTQ65Caz6vcBX5SEbRUJJ/J2/Jo4436aNTCbM5BMkBCjxQ4/H9okpi3BbEr/rq+hd2PvEJeJbTQ6vrhNpEe68zh9u3+GzPZ/pBy7QOrzDh3/oMX7uZz5MIZPw03xvSMqwk8iX14MkghQvC6soIn9hTOR3/QT6QfwL742i8tRNRoXE20rM7ONOUonoDzpYuezYhAVeuT7kv/yvfx1nq8VDis4Hjh5jRdFYWSjjlRXqKYfRnM3ZJx8mn01J7rag0YmlouDHirk1JXmz4tcC43prFlZxKaIgSCAR4V0qLkgYJL8WTvuuh2HZBEJbIQnw39ZVSHHcEAYbba48/wrDzkjij17LQ3FVlFHMUmUO1Qtxu13eduGcdB67dvllbEOhWMjQq9ZZzc6gZUpcOayypcF22uK5+h43gyEHeoRXzPDgO57m6OkTZIsgINaXXrzC7vYBuufT31rn/hPHqdcbbK9vSPhtOpVhWjXIjjweObrGUydPsn7pObR+m3NHFugc7OD1O2QLefIL88SlMjXD4EZ/xLZi4E3PMyxM0VINnr9xk712Ez2lUbQtvMN93L09Uv0BmhNh6iUqxQJm3CPTr/NkpcwH106zNIDtO9t0M1m8M2tcKqpcsX2aRZ2d5j5ZFN53/xk+fN8apzOJOUzoQclMFuiewI1Tgqk0LqzCY1aIaIS9YhQT+f7YdSvZRXzb+Wu80hkvf/9s3fur1oE3VFglMX1CJxFc1skhIV5ATYD2CkHXx3utyt1f/SKpfQ/HDWiaEa9S43O1HdanFrEW50lHHX7mx9/DT/3ow9ITy9YFfir6K6EkGgsCJltBUViFmkiWdCn9+at+3r9hf26sTZEmY5PCKq6IiiL4pnLdHBHFvhSsCXcrF5XnX67x3/3L32DGT/PjR9Z4uFxBabYJzJAts8+uMURZKvD4u5/m6FxJ1olJYU3IQz7W5L7/Oavjv2GX+C9rOmT7GRJ7HkpiXkoYBmiWJReIgfQiNXBCGIkllZngfbsHAXe3dgmGPs5Bm40rd2gddhi1PEZtH0YKaqiRM1JEoxGKP2RtcYZSWsHvH2JrPsWMTiWbYzpVQs/kYX6BfVPnt199mUuNKvGRRbYDB2t+lsLiAr6c7AzJOe+2B0S+ih3H9HfuUs6mOWy3CIKQjJXCqbfRW32mfHhoYZnTpRJmp8nZuWmWc2kObl2HQQ8tDlEMFb+QZS9tcS30uRHFVM00/VReLtg6fkSz38UdduRirBz7VAiw2k261RaGOYOVyePEPcJunfO5HB9cO8PjqQrpnk+j3aV08TzXZ2y+4je5nlWk6qvhOGSDIR+/cJR3nFzlSEmX8vZUAJkxi0CNIjRJ/RT3JbHK10zxXogDUEBkeqIVkAbcf7qGfKeG8q/6dH8XCutYEjIZySXVMcZXReSCSlR3uP5bX6H2G1+j4udomgY3VYevR3W2ZwrUZpaoDXucnDL5j//OB/nhp1YSmRsOppYgKIpwbJpAqgmgSKQKdbzo2cTvvzU7pslIk5jgJMHXCaVcQ0sywhPqjin8rTxpoKJg8s1v1fi1/+X3uFA6yhN2jlXTZtgf0M+ovBTV+WZnm7hg8KEPP8MTZ1ekW1Ek3skx+1I67cp/GS/K3qLLq6SpEJZPYlEr3mbBDQqJxQsrTKRRGIjlvJ7ME3td+Oa1Hb5+6VVu3NkgiDRSdhFnGOEMA7Q4hdOPGHQd/FFA67BGMW1hRQ7p2CEb9ymrLtqwwZSt8tijD3H83HmGhkFQLHFnOOLz164TzM4yf/F+7jSb9AX2mMnT7Y6IAg1Ly+A7YvGjEAyG9A+2iSOfRqsOmSylUplRswPNHjkvZNlMkR856I0GJ9Jp1gyLU7kCDy2uEDcbjBr7HDhdNtKqpFtdsVSuE+NUZsmuHKXWHuB7Pt3qHoO9LVK9FulRB7VTI+575Kx5jHSBoZVMqGVN4f7cFE+lK5zAouxBcX6OTVvhM41dnssqDC+cprU4Q6O5x8OZmLlgxJmVZR4/f5JjJRHTDmYAWeF7kWSaEgW+pJXJAzASkvsQjMQrUUwTP1iFdSLJky9wAhbHmrCwE4+bghGpeDsdvvQ/foLs1w6YzyzybKfON4I+1wsKmcfeRrNY5ub6DZ5YrfCPP/oMbz+dlhpiz+ugG+IDC4xVGD68jscmi7dYx4gh9K1bWO9lXgnYRBVLRHHQiCuio080reLlN0U/68mXWyPN9p0un/+dr3MyNc8ZX0PtD7lTr7Nrw9dpc6W/T2k6zz/4D36KR45kpbmGtGgYq1yS4Lmxofa3hS5/1cP8b8yfu1dYAy8pqnLcV/HCmEgzEJx24co3BA4H8OyLG/zhH3+N7WoTOz+FaufQ0kVQUzRqbcJAxXcTeCtrZ6nt7WIrEZbXR+0eojT2KHldUr0my7kU73nn0zzyrqfYbLW4XW+y7XgcqjqjXIFhJs3+yCG3sICWydEZeTiBWDIbeIGCoqVwhyO6tQPpUtXZ2xUvHVRmKdo5sqFK2GrjHtbI+B6p4ZB5FOaGHg+WZnjmxHlmAx9vZ5396jbttAHHlllP6/xJ85DNtIW2dpRqGBGqGsNWi6jVkAKE4eY6tA6ZNnMoAx1VT+PnLGJDQfEdpkYeZ0ONc1icjk2m01ms+QWuWwqf03zuHl9i7/QqB26H6VGDcuDg1uukPIcnz57mfY88yLkVm7Il+N0JlzsWPrNKKDQysrDGrociCqugJv7AFdYJ4XmidxYuS5owBEkSya1Ao3ujyh/897/JwkZMNrfA/719h7uVAvvlPMP5aaKFCo3DbT72yFn+/vvOcbokcuxFdk9/zBxKyehrZZJxNe5Yw3FhFd3ZW7VjTfw4k2gWXwtkYY2lrZ+WLBHHegHUgFB1k7yiUUzcNbj85ZsY+x5TtYG0EXil0+ZS2Of5lEMjDdNZi5/7kR/iAxcqcjkQqeKuJgosLRKeuIKDleCKb1UkRhZWUVRFByTH/6SoCrgl0gS9TbK5+cLL+2w1Buw0R3z91etiFqM0s8hhe4CRzmNYaTrNNnEQ4zm+3BWWclla+7uUDQ2936bsjcj32iwGPkdTFsdzOc4fWSH2hty8ewffzlI5eZpRtsCNZosb7SYNTaGuRASlAqOMjTpdwRHSVGETaNl0BkNMTZfqpf3tHag2ZCR9JV0gH+t0Dw/pdproSkQ+Y3Ekn4edffqXb/JAdpr3nzzFg8UMUXWfsDOQnXpThct+n0uGz/WCQffECt1chmEQYHghU26Iv7XD4O5dMsOAQmBKN62h3HwrRMEIs9dl2fM4Hak8nZ1mLVXk5LHTtAtFPjlo8XzBYv3sKvViCt/pUMnYNO6u0964w2rW5szsFI+eOsozT1xgVngSiEdVDhchKV0YuAgoQGSBjaEAUa9+kKCA8brt3hJLxIB4CQdHKnl1TyO42+Z3f/k3CF6p0dNy/H44JPXUk3SLFV49PMDJa+StgH/0zBP81BMlZkOwgwGqNPwUhUK066Kwvm6BJTHcBAp4yxdWKeGPCLRwLN8TZVWVo9B4dieKnWQ2Ej2+I1Jc8tS/sUf7W7vUX7iCmS3zchzyRbfDN+dsrCOz5L0RH3zgDD/3zlUysn6LcuGRElCDDCRL3bv936vN6g96aysNVMbu/SJoT3g0jMKYUBNHEJIz/Oqmy69+4lPsdn3SM6vc2G3Q6Acodp74sAG5rCzKuqaTEnr44RDFcUjFAW6zxonZacxuh7W0zaphciad44GZOWYVg0zkkVI97t69Q2l+GT1X5m6txchIsdPv8fyN6xzGPnU9lhSs7Mk1gpkKHctgaJnsCY7q7DyhptPt9IjdAGXgEXeGGE5Ar9EkDMauclpEIZOm6Pr0rt0hW+vxUHGKDxxb5ZiiUuq5xO2+9BWI5ypcYsCn23vcWangnz6GUyzR6TvofRejM2K0uYe3uctcoBD2+gz9kVRSBUEfpdsg122zNBzx4cXj3Jed5mhpkaZq8mzg8lo5x8HFUwxOrXJr1ANTI+U4lIQhVG2fu5e+xrwJP/mBd/Hj73+SlUri2y2KqyDJCHX3WD8svRxkSOkPUmFNJJVj+Y2M+0t8QcWZYItce1eHA4fP/Ovf4urnXqWRKvLcfBn9kcfoa0Vu12s0aLNY0vn5py7yd5+ssBBCym+jpxMsJFZt6b/6t4X1z5eZJPMqoVOFutDAJewMkYNpTQqrOJ+sCC9uYwocUIClPYPDr9ymf62Ge2Of7Z7LF7wRz1qwcWaZ4qkjzPsuP/v023jfWhLDEjFEWH1kxN8ucnP+trD+aWRZsADERDDmZwht/11h7v7F5/nUl19go+mglheJhKeGYkN5bswkcKHbkj4Opiiq7Sb5yGdKhdmUge07FOOY1VyBOc1kLVNgOZXDGHiYwmfX7BMrAQtzKzQOu3SbI04cO0sUa1y5eZuhEnN5Z5NbnQZ+pUgrY9JJmeizM9RMg1axyCBj45s6dj6HN3Lo1ZoYYrHW6TIUUlhh8KOGWKbOSr5I0Y8Z3tqGjR1m2i0emqpwX6nCsUyOk1MVMoUCl1s1Prt9l0tpnf750/SOr7Gn6nSdkJRmo/d9wq0d4hvXKfouSuQTeX2CUYu4V8fs1im02pzX0jw8s8LRzCx6vkKtPMU3iblWtOned4ZX8hnpvJUNfZydLYa3r2H2GiyYESXF4yc/9G7e8ej9nD0i3GgTMz5Ln6QoJGm1cgn+g1hYk45F+AYIa69EVy5gADyDaG/AZ37ni3z9C98kWDrGawvT3FINDkRmS8pGK+gUdYcPnJrjZ995mrN5yARddEshGI3QUwXZsd4LQ58ogFQRLjjBWN+arIB7BHNxJTRx7ZP4N6lEEaD9RCStiZC4pnygtNiCO21e+3cvE+752KHN52/e4XN6wOH9J+jcfwzfiJiuH/LPfuSdPDWfELFFKIsQIdjSOlDe4XsGIt8LgvVfR7c6SWAY00vGCp1vW8ok7lKvU+nIJ+71hlaxNHsWDUag6Qj7ZlFYRVbb7R5curHLp770PLv9gP1+TJAqkZk+QmwW6Iick+EAu2Ayqu8xl85gDXqEB3ukhl1Soz5HSgV6+zssF0vMprKymBYCDaXrELVHLM1NoZp9jh9f4ejKGl7XQfVicbMZNlsszc5hWSbXN9bZaDUYZdLcHgxYHwwIS2UO0jbbUwVGM2WifBqrmMMVSa5eQCbWpC+rWFLu72zLzlVQmq0wYsqwSLsR6d4AdWeXSn/AcVQeKJU5VyjKqPRu4LOrqFzWNS6nLDYX52jMz9PK5gjtHKETMtjcIrpxhXnx98YxQbdD3O+QCRzywZDScMDy0OVsqsBybLO4sIp19Bhf2t/hS4MG/YfuY/3UGnfjgGKugN9oMHjxRUwt5kQpQ3/nDjYjfu6jP8xH3n2RWVv8/GBaguYd4wsutmxDEqq2+BJ4a8I5vuf3MvYoELx8kesnF0n34McEBvvzjNU3xAqQP4nwMxyDAUmhE/EpYlMqcAyL3oHDi5d3+cRnXyRz8gHuGAYv7W3TCxwGwtLMgZmczsMrJv/k4+/k4RkNZdigaGdEbjOoAuEbS88kt1d8uLElmyT63jML++t4F3+gvoeYFkSXJPPZ5XJP+NZ6iQvYWC4lUrFFtLxhiz/nQd8luFzl7ievsX2twaGS4jOtQ65cWCJ66j4GC1n216/ykaV5Pnr6KE8t2GQFS0NNJKzieouHa0LSEI/lxGDkB+ri/BV+mAQjFS+MuG7Clk8URvHZEhK57PyFwYf4c35i76foYtkhtvwJh9uMxRJVoR9pBFqKNrAVwmu7A37rc19moKWJUkUCPYeSKjH0DBpthzA2pcBC8XpU0hZBu0nQOMQ7PMBrVJn8epuzAAAgAElEQVRK6UzZFr1mndl8ETNQ8Ro9RIickIaavkpOLJMyOvOVAovLi8zNTiGkzYPmAdnY5UilQEYYeLbblGbmGaoW37i7S8/KM7CL/PHWJq+lYloFG8/UcHVB9LdJZ7KoQUzQE0Rbh3gwJOwPUAWtTPhOxJBP20yl03j1GkthyNTGLqXDGg/OTnF+9QilmSm0QpmXtg641OzwQhDgnDtN59gRdg0NJZcnY2i0b7zGcGcfegFTWpZUPyQ6bFAm5Fw+w2kFcrsHnPZUCqqBUi6xkVH4vF/nznKR6okFRkeWGZhpXBcGmzXSI49T5QJB+5A7N15lrZjjX3zsJ3n36QozAhOYgsDu4apilZeWlFFj7PAi9ItykyDywkT7kLC0QB2CYCKpouimUIMxnfE7GL1/FwrrRGeSxCIL14B7dIY4heurXDuAX/n9S2yMVG53B1SdPrEZ0BuJrBCT2VKa+xYifuGHH+GdR8ukoz551QI3UfYkBXwi8k34q4mQ7a1bVMU1CBRFdkfSo2HyAOgjYjWRr4quUlBPIsGhNAS26klzj/DKIbt/sM7BfsDvrW9yZTbP5sPH6B6bxs+Bt7fO31tb4mcunuSkJSYIYbuUGFtI3bVMLUiwBrEqe7MuD+8VVvHm6Ir0O50U1oS2pkhMWQ0SI5XkAU/kkUlmsCipgptiUUdhz4PXDjo8d3OTPSei5auEehrFzMgtvKKkcNyYXs8likXBFqk5Hv36IW67yaB2SMnUmclnid0R5XyW2mGVlGYQDD2CrksmsjBccJoD4m5PBj1qwQjDUMnaGlktoKj5zJsxsybMpQxmyyXml47SjjReq/XoZaY4VGy+srPFrTS08xZ6LkNg6PQ8kX3lQW8EjQ75fFlKT/WBQyg6Xc8ljgWeHxD5HrOFPEfQWK21KR/WWIiFqXWR1cV5ZmcXqDYGNOwcX+12+FrkcnO+iHt8FXNpkf5IfIY6vd0qUcunTJaioxPXOqSdIYtqzIWMxUytwamej9XtoWfTjJbKfEVt86LlsD2XY3R0hU5xlsgqMjoYEBw0KUYBfruO67ZJD3q8d2mVH7vvDO85vcTC2SlYcnE0MYVlZL0yBUYg/J4VMXkIJ4LkvM1MIDVtIDKLiITfsZjbAjFFTxSJ3+WOdWJwkLTNMnVcYiWJy5IYTS1agcrVffi/PvMqVw8GbLaFgUQPLx4SCf5fZZ7ZSpozJYeffPsZPnhuhWlpOaEQexGqKLCTjlUaCY9j0mTu+VvXCVRcklBJRk9x5qTuFVZHJuYKzqqA7FMCEhjzoeNgiB7HNF/d4fanb1If2vz67Zt0L5yhfX6NWlakc0aYrX1+YmWGX3xyjXmx8JZEdyHKSAprUmMSrwAh4HizmrDcSzkdO/KL63nPVz1WJFVHdG7f/nzjizm2sHQUlaGSbP9fqgVca/TZchUu7zXpRgbFyjyNapOZ8hQpVaF5WKVZq8nCJKYuQcjvtvs0dg+wTBO3N2BxZo6l+QV29nZJZzIMRsJoOkPk+TjtPtooRB0FxEMPNfJpNnfJWBpz+QIZ3yeu7lNyhsz5Lma7yYnZCuVSkTBtU1U0dlMZmvkyrXyJetYmd/4EG4M2vqqimhYDxyUc+ih9B7/axu56WAOXlONL736xYBp5wkSlL12zKkaa86UKj+enmBWd7eZdrFaTGd2kaNosLa5SM3Se84dcSsELeZ3NvI25cgQjm8GMPDr7VUaHPTKuQsFV0XtDFKHscofMhz4P5Qq8t7iAdtigXjtkULB4kTZf7h7QXJnDPX6MwcIyxtQCUS+ivblLPnCZsg0GwwZau8l0a8C7lhd49+o8Z44VWHt8EXUpn4SSKhFaJPgbkaTJRdhSmiQGFXuiJFWFW58wnEpSDLRQxIJPPIi+y4VVdC4inVVieqKwihdQOiyF0g19qKQ4cOHfffkGn/zKdXoUGEQmm/t7+G4bZSpP5ugRpvIap+weP/HwMT50eoUpmfaacM9UNfkACZQxsQESz3riH/5W3UgneFACBcgUMPEL8aW7+IqwxhF3xJRkgIl8QjgXCYbUza9f5+ufeIk9P8PXshadE2v0KmUGGlLxxv4GT+Y1/pMPPsGp3DiCXECrkp+c3As9Em5aovIISeubFeNWZDT060tncliMGRUT3fnkAgpalXi+x6brQ9VgqMGGD3/8rRov3t2jgc0gTtETI+0oQh+5zGdzpCOP3Y1bjIZtMvkUjX6D3cM6Xnskxwl9Zp44VrAzBUw7Q1NkR2UzYBhkczm0MMRrd1H7Iyw/Iqfq5NMmrUGVjKUyn8ljdHoEWzuSxH86nUar11mrlMlkbTZbTTZch+DIKu1ymT3DZFSZQjuyyM1mDc/Q0HI5esI/QDBzYgOt7zG8u4+3X0frDSilUpi6Qn/YlVt8W9UoBhrzGJzNFKUsutjvsxjFzHohca1B0UqzMezyqhmye2yeZzMKl4ZtWD7CzMkT2KbJqNlmeNiUooRUz8FyXDTx9/suSymLM6kM7y4tkql32bl2nW7kspMOeNntcM00CM+eITxzhvTyGoqvU1vfoBB6nD6ywM3bl9EHPUqtAadUjbelTY5XTM5cnOfYQyewVpeEVZYkxkWhI/0PREMifG1FYdXHXi6x6kolaGJWaki6oaxL3wuMNRTEdFlYISXz7JMllsBBR2rMAIsNB375Vz/FFy9tQWoezAK1RgMrq7J6/yl6hRSWOuBt+YCPv+0475wvIVTt4qXVFCFuTSAGgevI0e2eNZ4gZE9cwr777jR/BYju+/5HJraBYqSUyayiHojCKpeIknSFPkq467JaiHFHV3n5+at87hOXuOEZbNx/hu1sDi8SIW+CtjKic+0VTml9fukXPs7ja3nZk4qMJSESEPOCKOSmwCYlpitoRm/Owjo5mOR5JBSOr1/4Te7uvc1GTChYKoq4nkn0unAK2w7g+ZsDXr61xZW7B+zUBphKDssziGs9ZkIFrdUmK7befp900ULJqLy2fpXrBwcM9Qzm7BKpbJ7QSOGqJoFIBzRTSP9GMf0JTfFwKBMASnFEzg+x/YCsFhFHXfTQZTZXoGKkqEQKDy4uc6pQIDg4oKiplIt57u7vsdXvkj52nFbK4sXtHW6OHBqlIgeGhrEwg74wS02NaYcBqmljKgax8DA4aEgXLLU/wBKSXREWGgZYXsBsZKA3+uRDhUU9xel8iYcrMyx0hvSuXMMeDRnoEd/URlyZsng2r3LNNuDIKsrUDFNT0xJqibtdglodtd7AdBxMNSKtisBmG/OwxduMIg8WZtAPm7TqVWr0ueYNeXYwor22RnDhPPmTpzDNNNW7m4TVfZanCzQ6VfxWgxXNZtnxeSKT5eJ0jqzeY+7EHKc/8A7URRORhhiEPXQpTRYPuqgvppzSEgp94oc6ATylIvTeYvN70LGKkC+BR1mhII0Lrmkg1Vd9NaaLybPr+/yrX/skN3cjOl4aEcKrZNLML1eYOb5A2wwxwzbPLOf5ybed4D5LbAhHsgtWFZH5muCoCTFddAwTM+e/LawTKERapY0TQAJNKKwE+iegGRPTSeDRpA3zJY529c4Bn/3sFV7uw/WTR9hGx+xrZIS/8u4O9cuXOGr2+eX//Bd5z32z0jFIxpqNk0BFYRXbYdnuSczxzVlYJ1CKuDJi+SeK6zjJ73W4fkQs9PDjJFxxXImXS1yDYQCv3u7yua++zOZ+k17Pp1UXHaVJObIpuAqZvkPQbDFTzqNnDPpmxL7f5Zv763TTNt1MEWt2UWK7ajqHb9p0BJ/UzhDrGo4zIq2pKP2elJCavQ5Kq4U+GJATyXhel5lCljNH1zg2PS/NUxYtm2nxmtTrXDy6RnN/j+2dLbR0msz8vFRq3Tg4YJQrcrk3Yk/X6OZtlNVFwtUF2mmLpqri6YITrWGFCs5Bnd7tdeiPqKTS6H6Ac3BIbuhSUgxymk3KjaiECmesLOfQqLQ75LsdKam+YzjcLBo8XzR5LaXTmp6ha6TQ7DwpweENXJRWHaVaRRv0pDG3bRrEYUi43+QBq8yPn32QIx407txi6HXY01W+6gV807I4OLKAtrpCYWoGr9NhsC4YAT6R7kuv2TOVBUrNHg9rJk/Pz6LWN9DSMec/+gyV+1fQKmLf3sMQ+I+oMWJ5YWUIVel0PJaLT2IMxdoyGWMkIPkXpES/oeWVgAJEpr0ofWJrmUhwhIQtYqApdNH57a+9yr/+t59DCOL2uwIcTjF79hQzR6fxlBEBLmUG/PTF4/zIiSJzwtM1FCx2Q+6uRJyIfPCFMaH4wNFETpQU1u9Ed/i+t5N/DT9AMoVMHMCT4umpPokGS8AzZsJnneAFio9jGKz3fD733CbP1kZ8I5+mEZkUmgpqtUPr1k3C6jqL6R6/9I9/mo88cRJbFFaREiJ9XRMOoNRviHshb/ubu7CKkU4s+WTXP2k+xOdSxeQVSQpOQmWLsOS6DhnQN2o43H55k2++cIVGtUUktvWehuUoxM0B05bojFJoKYvs8iJXOnUue31apQzbwv1tZYFaysKxUii6wPY09FRGvrSdbg9NXNfAJy3es3aT0cEe/uEBfqMmo6sLlo6tQjmTYbFUYdq00btDrE5fpq8uGRYfeOgRdq9dw2m2mC6V0A2DmijMdoqZI8f54qUrVCO42m+xnzEIz6xxOJVj21RxykXiXBZTGFY7AaODhjRnyXkRSmeAVztEH7Up2Ta6kiLquagdR3qsvmd+kWeOHmV05VvETpem5jFaW+C1cpqvOgN2SiX6hSmao5AoDNGGLbRWHbNexej3sBSFlGWRK00R1HvM9iOeWTnJfYJ6ubtLUey2KyW+6Ed8ftjj1nSezlQBu1CilLIIt7cJe026oza2obNUrJCqtjg9DHn/kSOsxR69YZ38Qyc58b4HKZ0u4psuhogoEKqsUQB2VmKuwiBeVDk5qY3DM/3xI58U1j//sr+hwppk2ovHQEUTc6IEqwTuGjHUFHpo/P4L1/jlf/O7BPZRdvsKYb7M+acfZ+pYnlp1H7VVZ1Xz+YV3XOSpWYWsG0gemhgxB4LeYaXkX2sSymx7CTcIq0AZP/KdMY6/hrr2ff8WCY91zLgb/5enin3tpLDqstuQ2xUJBwT0dZ27EfzBKw2+sNXkpThmFJjkDgJGt3cZ3LlFSuszne7wDz/+Xv7Rjz5JJoolgVpcdpnMKgqr7JLHqaRvzroqMWqx/JsU1iQaecI+ifA0IU9N9H3iiorSascahhsxPGwx2Otw9euvSSaOeBGdWo+KkSUdaIxqbWYrczT7fSkl7RRyfOLVl7hl6iy/9900ijkals4wa1HtdbFTKZr1lpSXZu0M1Z1dSrmcnNSGzQa17U2cVoOMJq59ROw68iXP6Snpc6p5ATlFx/YCwnqT7NBl2c4wg8piOs2ywGmHI/xuh3I2QzmfZzT0MM08qakZbrQavFKvsmGqXI999opZ0hfO4EyX6QmoIJ0lKzq4Zo/G+pbsYNPuEGNYRQ88wkAna+bJYRNXGywHAU/Nz7IWuJjdFo7TJ5qrsFku8C1To7q0SG92lh0vptEVngSbUjVlNRvYwyFpAWSZKcrzi4RdB+NAGGGv8q7CDJlqFbPTYNtzuDG/wB8HLhvLFfYzJp6mM5W2ibe3cepVKVnKZmwpw872HC7EJj994QHetzDPzsYN7sR9Ln7kncw+ukScB0P3QDR2Qxfk1CBYAqLyJMt52VAIUEAVbJBEDPUX0Q3/vYX1L68er8uzF75ystJFiUWdojBE4Q+eu8kv/U+/yVbfJrN6jvmLD5I/toybC/FquywcNjiBx8+971EuCgh26I+LgCpFRYExzm4aJ2vJsVc+6Eknm8Csb02MNZFUTqjMCQ3IF74AkgIkTthxYR13l34wYpjJcAv4tWe3+PzNA5zyLI2DgRQNuDc2KE3lWJ1PsXHry/xHH38P/+Qj76YwTnMQi6/JSS0I3ZN6+ma9+qKwSo6JcIAayx0T/86QQJgJCZcmeaBbErEO+kMyjoq738J2YG9jh52DKmsrawTtIb1dsSxapFttEnghoa7TUGIaKYuv7u/wjXab8NhJOLpGTbcYGhqhGuCM+qhhhBHF+L0hsXCT8gNi18fp9znY26NUKrGwvERv1Kfd7yXYthezlJvncGNPWhdWcjlU16V/eIjSH5AOfPJhSNSoU4oi5kyDYhSymMmwUCxI28ATK8ssLSzxzcvXGGEwNNO8uLdPf36W9twU3+i3cBZniOamCTOCNqYTuiGDRpuwuk2xu0NYP8TUcmTMInps4jc6pAZdHpqt8MyRJSr9PsH2PugW3tISl0ZDSb0anFhjv1DAyxgMmrvSG1bd2ibY2cdyAmYrs6RKFSxxmDX7nFJTfHBumRPCHlBQ1NIpXrRTfCkYcXU6S3z8CAeDHt3qIVPDIaODfblsK5WKjByPUqRSqXX58ROnec/0DOqwS8sC88QM8+8+R+VcUbg8Sjt46avre8SmiS9D+AQsMo7PFo+MKhZZovYICPTPdxZvqLAmypVxoqRoiaS3oTChTvA4oUR57nqDf/7f/hvuDFKsPfleiqfPsO10EP+kmodcrPU45g746Hsf4on7FtEiNxHzChsaie0J+EB8AGHCllC3xYcUkj3xlSSGvFlf7TfW9CbXX4BpSVKlXDDJ5Fzxj/hfNCzxe3LEjaR6pmvbvDiCX3l+nW9s93Aji0F1iHungb+1R6Zkc3Q5Q+it8wsffSc/+dR98mW0xQMkWAjjZ0jaW9/zZH1ztqxSMTW+BcKxS+RgSD8FRYz/wkwoecJCPyQtyEZNh+bVHaLDPtOZCv1ag4NggJ3LowtXKpGS2vPY3d4jFrlT6RRb/pB1f8Qr7Sa1lI21doJhukB1GEi6VdhpkFZjDF3Ddxx67Rb+aMRI2Dg2muSnphk6PsWZWTLlCofdHqMoRhOLrUClqGTR/eRexGKEFe7+QrTjOQwaNeh1MYZ9Cr5POQgojoZMK7Bgp5jWFFYyNouFAjkrj50psV3vUhXQx9oKL/TbfLlXZ6eYZjhfwVhYkDjwyPHx+iPyTo+Z7jbe7jYDYdAdmsxNL5O1UjR2NzHbDZ6cLvNgOs9y20PpebipLOsqXNID7swU0d/+GAdGxNBpovY7aHtVGpdvENe6zJamGQQhRxaWMQcj1LvbPKgYPFGusBQE9AKf9rE1vuL1+VbJxj+2QiMOJK0t12rT29qS3gvTUxUMO01ZM7H3avzQ8irvKJZwD/YYaaAfm2V/RiN1coa3vfNBZko66miEnZIi2ESNFeuTMI7kidEC+Yx8J6P9N1ZYRbckMU8xH2pyMkzayITA4qrw2o7Hv/w/P8m1gcnxtz+DuWhzeaslaUFTQrXxwmucDB0+9MHHeOypswnYJZA8wWgX2naJdQlqUULJTvqkJIRpQo15SxdW+fqLG5909uKiCK7hpCgI0pUcccXij4i6bvCVmsOvvLTN9XpAf7/DYLeDu92WRPRMKiZt9llZiPn5j76D9184Sl5IWQWhXXRtgusp724C33+nUeiNHRl/Pf9v0WgksOo4OEUeFElIZRIGKLYHBnHbRQlt6ITc+fSz+PtdVrIzNHp99vWQlu/h930MxWJra4/mYIhaytE14Epzj7oW4mZTWJUKsZGm1RniOjEldLKNFqbvoWYsfFNlq1llt9VgIH4y3cQuz+AJfVBxBswcvb4nHahI56TYQ0AItthkxwHDfpvAdygUsqQsg36nxerCHKbroDZbKIdV0s0GmV6XaUXhRMrmuKJSUXV0LenMuqrGrga3TYWrwsf3wkl2ihkOs2mGAmvV08S+StAaQf0AbecyaqOG3w1RAp3lhVVmZ+foD9tYzgBzb4f7lRQPuRarSpqp4iyjYo5vhH2+EHToPvUge2Ubz4rQ4xCz1ae/voO/VZewS99zKedysvs29vZZafV4IJXmfCaLbadp5vM87wx5wVZwT60yKGRptRpoB1W6dzdQ+kOyVppMvkBJN9F3D/jh02f4iVMnURsNmq026vIsf+Iesp0OePRH3sVDjx+TXg15jSQpQxa28UQ+4eaNAfkkPeO73bFOCqt42URhfV1ut3g2hZJly4PffXGXZ6sjnOI8/Vhld3ebGVvHuHqNE69c576Mzrs/8hQP/tDbBIGO2B2iaMJMcZxKoAotvDe2eUmc0EVci1SuyG72rdmxypZeGtUq8kS9x/cVo6zEv8eZ6+IdFb2ZqtJUVD6z1eN/fWmbzY5C/84+g90WYS/kgTNnpVtSY+8yjz8wy89/7B2cnU6Rlq5W4nqLnk4scpLiLb6/GJDerJLWBDUVn2VCq0jCbu7RaASmJdITHQ2aAdR9Xvn9r9LdaqKPFKr9Ptf8Hq1IdEltUoLqU23KbtU1oBUMcG0Fq5RlZnGOfDaP33OIBiIzSscOYsqqysgZ0rcUDvG40auxH3moM1OY09Nkpxekr0AkjFvUNK6noagpYsVgOOiRyig4wzZmHMrlrohMCQX+quvSKH52aopUFBE1muitJovEzCmwms3w4PSspCB5u1XpK+GFEa6mchAHbGgR+v2nOJwvc12NuKtBx87gm2lGvkKnPYRmDaO+SXRYhYFwTovJWllM0yTUIpbEMqnVZGq3zqMDg8fzC6wVZ4izNi97DT7d3uXqsQWGZ47iz+QZBD6mB+lhRLBdp71zgB/50hoxE3tyvJ+vtzkRKbytNMVCsUJ6bolXnAF/FA5pHl3AWZ6l0e/ibG/R39jC3Tskq5gszi8xbaVw797lyfk5fuzUCcK9PTKaRTQ3w3Oqw5dbO2in5vnwx97P209kpV3mtGhOxSQwmQrF0yGj3xOJ83dKiX7jHas45RVVKjdEYZVY1Zi24umwq8IXdiI+u9XkTsfDHYQE+3WO+CHuV7/OOwcuazmV0x+4wEM//DjGnLhxDrZ4kKS0a9wBG4L4nqzKhILbiBT5fZLggrdmYRUjazKwJtkpYuc3wbnFRjvpLjWiMMAWkI1m0FJUPnWrzf/w/Dp3GgHDW1vow5DI17h4+iwlLWC4f4OPve8+fuL9pykYQhgrQl3GWFKUaOVD6c+aKO7erIVV9MXC3SjxnkiWERN4SRe4ijAScqQxAHuXtqnerXPn8iat/S6Huw2qnsdlr0eQTcsgwOl8icjxCJ0RvjMglzZYWqiwWCkzKxZRjkfWV1nKlDFdhY3DA9Ln17jj97g9bHPNabNhhHgLFViaY5iyyUzP0eqOCF0FW00nyRDCaCUQwY4eHVrQPZBnbEk18A9q9Dd3YCi0dzq2Zkk4KOz2yIYhJ4p5juQyrBbznJ+dY0k12bt8nfOrx8kbFtu37kj81pgqEs9WuOb2eanX5JoS0l+YoT9doW4Y9HQd2zLluD/Y3cNt9Al7IzKiswsCOsMupXQKc9Aju33IQz2FR1MlTqXyzM5N0S1qXPK7/F67yfD8SZxji3Qskyi2SMcW/maN/Zu3CPwBluJhR0OMwwOKuwec1SweqSxwJDdFOT/N7TDkU6M2+2vz8MAp+ga4tUOiaoP9V65g9j1WZxeZMS28zbvcl8/wsfvPYXc6+K0u6uISz5s6n2ntcbiQ5aH3PsKPPH2GB0XijWApCc9d2amq+Joun389FjJnsdT9i9NL3lhhHW9KBQYh3DrFl9iaqcnUKcytuK7Ab1+t8keHPQ4djayjo9za4+h+m+yrV/jZo0fJmyPUi2WO/9ADZFbF6BOQxUQZjltS0ZqaSWEVUjNRWFMCeJ1odd/ChVWothOPLyOhC8kGNmG7+6rAEAVEE5CR1m8mzVjld6/U+G/+5CZ3qiO0ZodpO0+371EyLJZ0lamwzX/4o4/znsfmSaViVOnFOi6gSZQAkSR9JqvDN3NhFWOehATGW95ER6igC162eMY8GOz4fPp3v8C1K5uCo0+95bB/2KYrjJ2Fc37aljr6+VweOwhQui2OVYo8fvYkKW/EueVFiqpGb6eK5cJScQ7NV7naqtM+s8Jnt29xc9jBma/QnS1Sy1gMilnCfJ720CUMY4xQlc5iulA0jYTTlEIqa9FlSK8jlFF9tHaXoFon6gxQ3IjIjSiXZoncUMplLT+goqkU45AiERXDICeenf6IMwuLzJk2M6rOdEocFHVagz5qZYpayuBK6PCKO2C7lCVYW8GdmaInLs/IQRNeCkMHt9bEdgKMMKReP0QJfaJBl8x+g+MHfc6MIp6cmuHtD10gs1Lk6rDL//7Sa2xUytRPLOOtLOOnikSeSrDbor21iaV66IK477awGlWsOxtMNXo8Or3E08fOU4hSHOgGv9WrcXOpTPz4BbpZA7/XITV0ab5yDW+7xpyVY1YzUKq7nLA0fuaJh1g2dMJ2FxaW+WSnz5cjl9HF44RllfuWbP7hu89xUpiOC+m9qHWqiqMJ4mcSoSkEJZIj/hd8vaHCKk54cdKLLlK4wogvWyj+xoXVteB5F/63F17ma8OIjmNQaEQYL97hwb0Bj/nw8TPHyBQDWqctyk+fQJsv4RJQEozBQYQicFbJh3HxVUGekCsZLBE98peYIPz1oHTf3+8ijMUFuUoUA8FZ1cV1l9sYocUT5tfCpEUoRCIyctOpUgt0Pnm1xr989ja3awNKqsJUOkurM0IfuJw2LeacFn//fQ/y3iePoOcFjiDSBxI7QmWSpWWM+7s3cfz4PQRAFlbByU5SwxL6YMJrHbXg68++xqf/4Cus77UJ0lPs9T1Gmomnm3KRlLZMcirYTp/MqMtq2uDHHrnIhdkpSXpfnp8DL6Cztc/QVaSzVWcQsKWqvGobvNBp0LVMMsfW6BdybLsuA8NAFxLTfp+0aaAHLqo3wohdNGl3F8g4bCuyGda7jFp13E6baDQkZdmoqbTM27JLM3QHrtzkm0GI1R+SdkbkhEuV79BqVpnN57AchwXd4IMPPMjxdJbOzXVMJyCfLWBNz7ClRPzx7iYvhQ79I/OMlmbZTxmMyhVi2yajgHNQJT44xFSN4TAAACAASURBVG80GbTa5NMpcikTZfeA8voeR9sDnsznefzECumyzt5gyHpf4yUv4tWZPM3lJUalOXSrgN4c0dneQgnaqG4Dzakx7Q4oHTRQbm1xLlXkA+cf4eGlM7TtNL9e3+a5gk7noVPspWK6XWHEouBd28RfP2BBy7Cg6qgHu6i7d3nmhPB4tbh4/ASDYoXfbg74RtZm+Og5toM600aLf/Deh/mRuRyz3jCRruo6A0UQP5Mtjy6WiCKI8P+PbeBfVjomdJUJ/U+agQhFjuwmFfop+L3DIb/6jVdYj1MMWyGlvQFTV3f4cJzlZ8/dx/DuNWaOF3Ev5Cg+fhQ/bzPEpUIuiRcRjHTxoawAT2CHsojo0jZNfh6Zd//WhAKSwppgrCpGEvAnrpmUmsZSLTWQDlSKVKEIk+u6q/GHN9r8q+fvcLU+Iu60SEUxgeOxhM5jRhp95w4fevosH/zQI9grKWJTmE/I3hRNHGhi/NES5/VEofH9YgVIIu/rHtHJz/HvQ90T/q1cTo2lwJLNIoxmBDdAcHbFXjaG69c9fu9TX+KFV27hCPnp9Dy7gyHpuVm5V1i/cYelbI7TxTz+5h3sRpUn1pb58bc/xmB3i2wckdY0Ggd16s0ukZVmt9Pj2s4uO4rBDStL4b4L5BYX2Bv02e8NMAsFQk3joFqlkMmQM3WiQZtRr4GdUdEyKk2/S683ImppDBoD4kAsskwpABBmKkIeOwwVlo6fptUZyPdRD0OCVgsr8CgIvwN3iKbHjHpt4n5PuOmxrOusaSZnrRwraop5I0voR4TZDO1sihd6dV7oHuKuzJJ79GFu2Tm2PB/dUDDjCLXVobuzS9TpcWJpma07d9HbfWY6Dse9gDP+iKV4xEw2pJDLs3ziYZ5v9Ph85PGqZdKYm6e0ekxirfvXrtO68i1mSkKg0MbqNDgaw0J3xHLP5bw9xTF7mqg8xe+0d/hGUaf/9ovslmzakceMnSO+ssngtduU+kIVFqO0q3jr1/nhk6tcnK0wY2U4NGz+JGXz6swUGydX6BYVlosBTy/l+M8eOcm8H8uDQ7CuhCBrIhYQg2HiJfDn688b6lgnkkCJrUpVQogiRk7xRocaVQv+51td/vDqOk5fg7029s1NLngRHyyV+dGL97Ozfxc343Hqg/ehLIvtoFiOKDJ9ICUWWGMI0Te+7YFpiOLqjwUJb+HCOpkYJkpM0WkZ40NtDIDiSyxUWLIIj1ydvmLxagf+2W+9SF3JMqi36ezsUIw85msNnmy5VNwu5995nmf+3vvJnMjjmYLTKUCYSLplyUdJYuoTP9zvV2GN5BIh2esniO9kmZBsa/+ir0kbkBwUsdDyC8hkOEAXOfSqxihUaHjw8u0ef/TcTTbrPldu7bOwdopspcjGwTZaRpOklc2bd5jzobixwzlF48FCntVClnKlSK3dINYtdveqhE6A6/ns1Kvsdmvc7R3Qs7JUzj5JYeU4Ssqg3WkSOCP0KEL1XBTPJWeZ6J5HOo7RLQ2llOK22+T5+jrYKeiLly8Hc/OgmeRLFfp9D02x8AciP8uQyFAmZWGaGn44JIhc/NjBHQxYmlsgbVn0Ok3CQRel2cJudrjPyHLWyHFaz7Jg2CxMTbF44ijfau3yuasv0i1ZtObm2JheoZov0UuZmKW81Nof3F7H2dgmK2wrfV2KBtxqh/JwwOPlNCfjHjOdDeZMjWJlmT3V4ve2d3kpZdB96ByjuQqh+LwdF+/yFkVfQxc4cadFKRxyPHA502hyVrGkdFgp5Dict/n9zg4vTGdRnniIaj6L13OpbDXwXr3FYmhQVBT299axW1WetnXeu3qci4sncafK/GbtLl+yFRqPPUSzYKIFTdZSEX/nzHE+cqZCUcq4BcrmEEYeupXHDyIM9XvQsYrliFCuTLBVXfybMPoQsrNQZ8eC/+obuzx7Y5t4Z4S90+S0G/BYJs252Of8qsix8VEX0hx/zxk8a0CUUaQ8To/TwnB0bDILjqjVCasQU+AbsmNVxh3r93ck/35+d3FaSjOc8TbbEkKNSfCiNE4RUIGLLn0W0oxUnUtV+BefeI4Dz2BY6xAcVikM28zv7PKjYYojGZ2l913gkY+9B30lhSNupwR8QlIStBec2cRp/ftrNC4Kq2zR/0xhTX62v7ywJrwZgV+aohUZjRLjE02hJnxVGyFf/NYGf3J5n1T+CHu7PcJQZeT1OWzvY09ZaJGHt1uj0hkxt1/n0fwUF6cEv/WQmtuHYp7Nbo9atycZFaHvMey3GHhtPMNjZvkohcppLKsoDy2300Lp9xHWK1lVRRNbclXFECyDMMSar7BrBLzQ3qU6nSKcq6Cm86SL05Sm5/AFPWkU0m4N0EIDQzwLIxGx0iPyXMLIxQn+P/beO0qu8zzz/N1UOXd1de5GoxuxkQkQJEASpEhFUqaVbI0sj9N612nt8Y7HZ31mvLMzXnt2z3rDnJ31eD2aoPEZW5Yli5ZlBUoiJTFHZHQ3gEbnrurKuermPd+tapAe6R+LHMJ7uMWDQ6ARqvre+z3f+73vE9o4qojoFn2OLmF/lHgkihZQiQR9mLUq3bUN73tKFGrcFUpxLJlhzB8g4lcIpEIEBqMU7RbfXFnh2y0H8+BhasMD5BSXtogZMC3sbBF9q8JYbJSgG6Ag2BKFAntVk0Nyl7MhhzMTw1y/eJWKI/NKvcPVWJClfaPo+6bwpVPohSad19aId324tka3WiGmdDnsg7ubTY77goSbDsF4hFLS5TvtAi9nYqzvnmIlEsYfTpBcylF94QIDLYeUz0fNqBFrljht6ZyODPDeg/dSC/r4bP4arwxG6DzyCMV4kEZ1g1hHRMO4fGj/Xj5wZJzRgDg4ixBCERnl94Ij1f8irQDxYPaLFc3pVUa9PBANy9bIqfAfb9Z54snnqLyywkRT4rHpWR4aGSFeyhMOabQGYzAeZvfDM9hKh47Uxi8H0YQ0riv1gkCF2KAPrGIc4/U3vF6fANZ3cUqoQA5PlOF4gz3x8onTwo6pqBBqiJBBt4PfcZCUKA1L4lsLBv/jF59is24hlRtYm5uk9RZHHPip0d0MBl2kIxn2f/AUiT0D6OqOdNnxZJTeHu1FWNzpwVVPJfWG8d+OXGSnev3PoXWndfBGC8H7k+J6ibQKVaPuwIViiydXsnzt9essrjXIJHbTXKtjVoW1nEFX1pGHg0itOlMNk0iuQsZwGZJUkiLqudNmrV6mI/KlfFLPkk+VaJcLRATjxRBGJiqHd+8jkxhH6UBCTPBNG7fZIR4IEvEHaQo+rD9AcHKMy+0qaxGVi4qwzFMYPHaQrNEikElgKzKG6WK7CvVGF9tWMHTPeYBus0O32fKc/73NVeRL2Qa2qWPWGqhNg5DqI5aKMzw8iNFuoJdKhNttnLUthjsme3xBDsaTTASDHJgYY2o4Q3ZznRc31inN7uNVVeJyUGIrHqQlzGYCIZxik+pKjrgUxOlYlAol5FaTvQGN/bLLCRVOJ+IYN5fodHRudk2uaPByUqW9d4rovj006jrd60XUJlhdh1alQFjqsFdxON7ucDoYI9N2PXXVYjvHtyobzO8apX7sMMVdUwyPTWG+Pk/z/AKDukREVig0C0TqRU52WpwKRJkLjWIlY/yVnuXiWIr6uQcpJiIY7QIDTofuhVc5lozxKx//GGf2h4mKHpEkxutCxNRz9HvbWwHesUs8mWJgJhRT/RhEUVMarkpZgq8u1/i3f/SnKPMl7omNc//QOIfjCXy1srdgV8Ma+kiABz96D76kOO63sV2LgBX05HE71oCCuiU0RYKYLnqGqpcU2mcavUtZAT0Tlh7dTHiwev31NwOrYAzJ4hivoworOCVCtgqf++4i/+qbr5Kv6kyg0F68zgTw/qld/NyRE5hGmcKkwv4PnCQ8FvPAeYcV25uECh/cHofvzjICekGKf8NRtd/z/f6KtUf638m7eOP/Qjsh+tABz2/2yrbBNxdu8dUbq7yykqe51QA1CdmW194KRoIQUpCGQkQtg4mtEq0r10kHY54pdrvZIZxM0PWrGEGVTkBCFZxtTM9AZS6RYEJRvAHRyd170EwJqSESRlXktkG73iApoli0AOvbeSJDIxRCAZ5u5Lnos7ke8yNNTzIyu4cbW2ukxhJYrk2t1kRR/NRaXbRAmFrLwJZkz0DF0HWEza7PcXAbLZxmG6vRRC9VMcs1z1AmEAqSSMZoNKrYnRYpvw89l2U2GkPZzjPr87M3FOHUyBgzsTjdbB4rKNROM/zV1irPOE22RlJUh9M48SSSIdMo1HAaXcxWG71S9vLBpv1BhrsWw/U2+2ybD4wOETZ0lvJFLrTrPKfqrKWjyPv3IUUHsAomrUITvd3FatUIOk0GW3Vmay3ORJNMtEwCrs1yM8fTxQ3mx4aQzt1H/cB+upJCslCnde0WaVMhIEnk6wWi9RLHGjWOSz4eGp/zThZfN/O8lomzfvwEm0EfrtUgI1vUXn2RaLXET33offz9R+9iwkuKMvvmUOLU3E+X+M/28LfUY91RqHiqHvFDHD1lwRAQj5Hs+VU+fWmVv/rjv+SEPch9A7sJFusMykJv3GapVeWrhS3cXQk+/Us/yszBQXp+7CYhN9gzAO2DpyhQe9QisRPLaAJA+iqId6vZ9W1gFe0Aj4ohWFZe0/mN6+b9VICuODL7mV9t8a+/8DRPnF+n07QZazQIZ7c5khjgzPgE79+7hyY1mnNRDn7obrSY4O3ZfZVbb1jV4+7tSFDuVH+1t6v07n0/pKcnPft+CtgPAlRvYxCMFouu7aIoESo2fOv1LE88d4EXlrPkDRmn3IJExksJ1mSFYDiALChWMb8nEXWefwljZQNfKEYwniaQzNARyQKOzYHDB2k0y+jlbZKOwZBl8uDUNMlak0nFx8nZPRS2NpEtkZgh02w0aLRbpDND+AIhrq9uUNRNvrO2ykWfQ3XXGJXRIcxECr8a9qJRVEknHgkiSSqaP0iuXMFUfdQEiIZDaKkEXaF7F9ema2AUa1Bro7ZNrEYLy9Qx9C4Bn59ELEpdBPo5JoOpBHqjglEtEtY7TKkqky48NLmbU5lRnPUt6Jq0HYlFo83FoMPloMz1aBBnYgp/epRm18TWdcxWk0Ypj1Oq4G9Znp3ioBVgn+3yC0dmOBILsbWyxnwpz3xI5hXXYGN4iOieOQrbbbbWc3QbdfyOTkwyiFQrjFXbnBsY4j2DQ5iFLFkxVCtv8y29S+uuY3DfvRQtm2EDcheveaKDkGeoYpAxu+zbzjJbbfH4/rvQVYVv6gUWpkbYvvc+tmNRbKNBuNugffUSrRvXODkzwW/+7Cc4OxuETgMlFOkLooRC7/ubTm8RWEU3t59x5cmuVCxZ8UYlYpgvUi1Eb+rZz32No904u8wwnc0ig8k0+U6dr1y7zF+XskTmxvnV3/xJ5o4MEZBFBIQjyEO4HQdJ07y1Yiuiy9fzGPLoMH3t7rvaNnCnABME9z6wSoLYLnwU+rERnpujd9+Fo6jG69cK/K//5i94bUNH7YL/2lXujif5wNwJRn0+xhIhnLSEfHaMkdMzaH5x8BfRFT2/XcFZFtyTN2eZ3ske85s31d4D3s9Wvf2w7/zk+ytWzxPAC/YWxUCAi5s6f/r1l/j6C1dZL7QgnIR4nMRgGlVM5rGJJeOEohGqwlgkm6X1wvOcnNlDuevQlgPsO3WGQqPNjZs3OXnooGcsYq7c4tRAiruHhjgzNsX6q6/jVurMjo2yndskENSQAyq1doNqq0YgEMDoGiytrbOwvsmSMBSZGsOemsTKDOEG4xgti7CkojSrnqTVU9n5/TSFJXMkRDPkpxsLsWl2MP0+/PE4fi3gqb6UrkPAAEvXkQIKpikc+12Cqs+rmF3HJp1OeQC7vDTPUCTAkAyDus5diQEOhmJEay1GUBlS/GyUClw26lxVLK74FHKpFProJE4qhS1c7mpl6ltrkC+h6QqDvgGicpJMo86DSouPHZiBLWESvk0+GebZVp0XVA1r1x6c0AAra1vY5TwYLeKqS6qjM1gzOB1N8OnDB2neuk61XuaWqfPFrSwL6RSRD3+Q4K4pzOw25RsrBEW9ZtnU9AZDhs7hcok91RZ7bRUp6Oc1n8nGgT1k772f0kAKTbK9ts3WS8/RXrlBXDb4hz/5OD/50BxRueN5D4iTgjg9/yBS0lsEVpFwKQZWgmIlrPw0LEVUq71Bk7A2pGTy+ue/QWyhjLTZxBA7x/AI58s5vrp8g5VUHN90in/4G5/m1NEBAl5dZeITE96ujaT22gGuYvZdm8RCEQr4N0k436WS1l4hJio0cT7v24l41WpPCtxTSPWAteceoPDihU1+5/f/A2tVjWgXDtTL3J8e4vFTD3pHJTdgI++O4Lt/HHVEZFZ0e2RoW6RSKr2hlZiEiiOQ9y53rmLtfftv+hS9aK43vd78ize1Afolxg6wdvCz7ch84dvX+JOvvsLSdhdTjRIZHCYxmsb2CUKFiaO4xGIxj0mdX99Gz+dhc4X3nD3LZqXDaqlBZuagN9TIra0xIOJxFxaYbnb45IFDHAhFmYzGuXrpEsVWHVkMU2o1nIBMM+BQNWrUayVviGWUyjRrvT8zPD1NODOML5JECcSwxP1V/GiGQ9oUaaot2q5NU3xfAwlqET+VmJ8tYV2qujSiIbThIfyJFK7gckqad7LpimpVFSkENnqxDi2TbqmBUa4haT5c12J6esI7fxZXbqLVq0xpGmnbYS49xP3DkxwUeaBbWbaqeXKyzU1N5lXLYD4eozM+hpmI0GzVMLJb2MUKSSnMSHIS241ib65zr9bkF8+cYLZrUt3apBHyc02R+bYrcxmNWjBJtlqlld+CUo64KjMm+wjm20zpBo+OpRnoNrDbTbrxOM93TL7ealI+eYTE4TnP5au1XSSKn3ajyZbg7Zo6pztdjpk2M4aLq8qcV3SWZ3Zx4/AJtiIx/IpMxDZZfuEZtEYZqVviw6f381s/9hBHdqXQHQtVVvDMe97uilWQJiUBrGJhizhYQZ7tRxkIOquwVnOWimw9/Tra1Ty11TKFts2GBN8pZ1nyyzTHR2n5DX7j1z7JB86Me8Bq6TViSgBFFkmIoo8rlETCpqvn2iT8MXu5M+9yd6sdk2uvyd1PE/Rcv1SPh+kpgoWBDSLwVsRXKzz3yjL/7Hf+NZV6kETb4ccnRxjvGJzdfwrZp9FOyigHksTvn0BJCP/4jucJKotUSlfFUQSwCjjtSfpuN8HvQNn6ZmD1IP5vAGv/ad/5iN720v9aH1h7abOOl3Rxo+LyB3/+FE88t4CWniYztY/B8XEMp03bqCMrJpLs0G11ya7naBRbDMcTyN1ehVls2zREBLawvXQl/MITdHmFvc02Z0IxPjqzj8q163TbXdbLJephP1uNuneqa7o6Fdq4skFYzBe6bYY0jfFUkkQ8yt7dM6gWTGbG0RyNWyvrhNJp4sEw1fklAiIrIhUnb3Wp+1Tm60Vyfok12Wbg+BGyskvNH6Dt99OWFVx/AFnYFro2ZaflfVapbRFyfUgdh3K2hC4UX4bB+OQ4QU3mxuXzqO0ms6kkUcsiKcmMt03uNmQenpxi2K9QrBZZ0dtcciy+K7LVwkHysRCWJiM1qtTXNrErXQZiIyiCf1oqMGvk+fUH7+V+1Yexuk5HcqkNj/CMP8QTGzlykSRVXJqVPJ2NFdKqymw4gbNRJbS+wSf3TnAgoJK/eZOyI7GZyvBku83V6RFiRw95xUJpYwu/pWDqBg2zzW6fxql2h/3NtmfoUigX+F5tm9WZabJnzlEaHPbiYuxqhcKF1wjIFq5RYW/c5fd+8gN84ORuGt0u4UDAcxV724FVGHGIoGVPk+P0KFZ9rwIEnVWpwfKXnqLywjzJiosmR9lWA/zJhdd5xmriP3YQI5mgZVX45Z95lB85J5yURLaXcMqxURTtDWCVzL6eu6d/74UkeKSAd60Jixdac7sdsMPI6FWsPTuR3nCva7nYipCmylyd3+Z/+b0/Ynm+ylw0w28+eJZ4rYnVADsWoToSYCvSZO7DhxkaS+BD1HNi+O4HV+sBtWc6Jvq2t2Mq7wCs9r/1N6UXvAGsbwJV4b6mKFiGjqzIyJqKZVnIogDw5N8KZRu+czXP5753iQ05hZOZoOUPMrMvQnlLSDWzDEou9c2sN5BZmF9C1iJMitiTSgHdcWgZvROBt9H4REKpSrRYZKhQ4OGxCeKlOtXNHDXLIWdbbGkqrYC4ui6BkJ+gT8aplJgNhTg+PMyE38eRqQlS0SBWrcagFiAia3QrDeSAH3U45VWchRtLTO3fj2EZfOPF57mytUFFEeIcP9FdU973Uff5Wa41qInws2QS3e9HjkaxY0HkkThb1ZLHd01EU7i2QrPWoVnveOCqupL3/jQbHmdzwOcjYJqYtRr+fJG7ZI2fOnmSwz4ZI7uObnS5YXR5xRegvGeGq36VxXqJSNjv+czmb64JQTrx+LDnWGXfusz7h9P89K7dqKvr5Le2cCd38WoswfOugjl3mKV2k3xpi+rGmsdWGJH8KNtN4tkcv/3e+9krrAIXb9KRfaxHB/jrepVnB8JU0jFSsSjNYoXBcIrV5VVMW+fAQIpdq2vcE/BzVzxGsVzgxVqeS8kE+XOPUB4cJZNMU15fJ7+4wPhglHDQZePVb/H7n/4gP/HwKfzCE0c89XbfDU3cedEi2/nhOLfN/v7Wi6On/BFjKhnN1Xq80x0hjjiZVmH5s19h8a+fRylbtFw/yz4/z7TqLA7HMSaGvcyuVFzlH/zMYzxybIAoEBIHV8NE0wL9IqNHcRCVq1gyYobr/P/A2lvEOwm2t6luAu5ExdrjcXq5b2+0XTl/fpn/43f/H8y8xsMzh3nfyAADrozqz5BV4Xljiw1/hQ/+vfuZ3T1ImG4PWC1xL9ReioAHrEIDJ1xwemm5d+L1AytWD+zf9GksIclVPQ6povl61D3TRBFfkwTHBGFjwvNrLl+9dItCKEMnGmW91CDi86GU83SWbzHqQnl5ne3NApWmjhwbwNT8mIowqxaYqkA0QiAZJxMOeRHQjWtXGW63mFAElcqi1exQlwVbRqXi8yOlkqSnRrFaTSKNDqm2zpmRCY6KY3unScqvYHUahHEYi8RIBQLeMEgwPdoaNLsNgo7lWQReXb7FtdVVpFiUQCqNqfiwVT8tU2JpK0/dkWj7fOQMHVM46icTNHwS9YjsAaxoE9j+gMdzVsJR1GAUy3LJb2S9/murUMLdzEJXJxSNeXEwMcOA5WVORcP8/cP7mQv5KC0uYAaCMHeUpWSCfzd/lVw8jJMMUapVyS2vYtW7+B2NkGGhFrb4wNgIPzE8xki1TqCrE9w1zQuqj8+LjezIYbYjAbZEzEopT9wwyDgqkbpJXFSsw2mOKQrtpRV8sRTN8RmeKBf4K8VgLSg8VC26G1misQxW10QN+5nSVAbm57knHORAwIesOKyqLpdiMeaPnGAjkiTqD7O1tIxdyCMpNpLSJVBa4bfec4xfeOxB4nEV0zS9/njvTNh7vU3A6mL01dXC/UicRm933PpP7OpnvsLSdy7QbcJ8scYlkWw5nGZrdpxls4Fftjl7eJpf+dT7OTmh9IHVwugY3mS0d9oU9Ve/c+tZBIgEAXFAfXdXrDu1es8uUPS7xQ8Bd4Ix0RtgiWOKqDCFQbW4JVcv3OJzf/gFhswhPnz0LMb1K7i6RYko87bOs24ed0zlF/+rx5jblSLmAasIHwt4oVeeN643v+q1gIRfae+Y8s6/vh9Ye76qbwZWVxiEiCrVtPoDKOgYFprPk7NQBy9J+OmVNt+7tUkzmkbyR8kvbaAVq8SF7n3xBqM+P/VihbVSBSsUxU0Osl1voQ4NYQnFViJEKB72Yk8GNQVrZZXcpQvEHYtoQPMUW1uVGqYWYmRqL52OS7XdZPeRGbpbWRKrJUabDndlxhgJh9jOb9BqVolGAkSCGiGfgiq7GFaXWr1Kq9lEcw0G/TKTYxlawsR6cIiRyWkRk0Wn1qG4VWY0NcprL18knkrTceH8rZvoPpWOT2GzU8dKRXDScZTxIVrJMIWwip6M4cTjnlH91nqWsGjLtW2auSKdQtmTTkd8AWKqSmV9hVAxxy/cd4q/d+ww5rVrNPNlfEOT3FL9fNc0yE1k2EgGWdebVIpFuoUKFOqoxTqxdodToTDv9Qc5HY4yqfnxDaS54vfzufU1zqfiGAf3sNRtUG0KY5W2twmlOzaRxSV+dnSUe/1BalcW6DgyxcExvtaq89JYEnfvLm5dX8Bd2yQcGyIsMsHCfgYMndligY/t38uRZIRGvcylcp7v2RYXDhymOTFNWA2xPH8DfWurZ35iVAnR5FNjUf7RJz7E3rmhXj3hLbPeTu56blf9nv9bqVj75j/eHFbgtiLW9U610AfWl/6nf0d1MU+pI/HcWpblRBzz6Byl2QmWGnnUVpGPP3SSn3nsKNNhiAmLO8G/1C1Uf+D2XiAqpL4Q3tOqW57+qhfw9YNSEt/5Zf7Ov+POcV/cSkUo3iThat7vQbuaZ6u4s9G1xO+5Eq1Cm+efeJb4doAD8TH07BqVrslL4uvtGgsZidiuMP/gEw9x90yahKx7LA2E0bNo2vb7tq4klp1oB4jea8/x6p1+/U1g7RG15Z3EzDeRAQTcWo6DovU8g0VrRFUlTw16owGvb1s8vbzM1e0iHSmA35BRVgtEtquENreJ6gaZgRTZepUrxSKtUAQpM4wTTaDGU0ixCPHJQSQR51Kv4G+20LYLOOUyEdG3dgySe3ex1Wh4jJl90wdprJfYWl3BpIG/WmcqbzJpiITVqKe2KnRrNMwWkiqh+mXa3QaWSDKVLJqFAiHT5eDYMI/dd4rxwRSVRpOBzDDhcIJqsUpICtCtNIlJQa5fXWR6atobuNzMrqNEQ2y3qmy36h4lqyTb2BODqPsn2R4IsIJODou6hAXZ6QAAIABJREFUYxMJx2mWW7gNHZ8poVcalLby2F2TcCjEUCZNYfEqMxh8fO4gd2l+ujfXRDYTkZn9vGhbvOaXuJjyU0vHadomerWBL1+jfXOdKV+YeDbP3nKF949OsFfzo1sWuXiUbzdqXB4bIvDQfVy1uhQ6TSQx7NvYZLDZIXDxGj+RSPOj47vQckUcJUA2OchfFLd5fiSKNreHxUsX6d5cQXEDxAJhArEwsXaTffUanzp2mA8dOUght86rm6t8s1Hn2clpnH1zBKQAtxZuojfbpAbiVLtVkvUc93eLfPKugzzy0FlikxHhhN3rAPWBVYCrV7m+FWC9Hca2k1UnSOi3m6yiFeDy0v/8n7jx2jKvb5R4tdzAPXSIxvQkm6kIht9mImzzqffdzUfvGWJISPlME03sAoIaK3LN+x9aHP5xRdXa83+1xe955svv3h6rJ5fod180ccE84rLYPwUrQEx+ex0U8cuuLKaYqueAtfT0Ip2XtzHWazSbVTrxJE9XdF6UDIoHBwklXX7tgaN8eC5DAMMLcuwBa6/74DG6pI7HNRAWjlKfhXBngPWNc//3A6twzpC9kAtTAKuq3N6exYaz1oGnltq8mi1zpZij2TUwS03U9RJjW03ShQZDlsue2d3UwipPLS94JHZrKIN/eJyxfQfpiosR9DO8exTTbFNaWcYtVojWdYbCMe/Y/OLVS6gTQ7jhgGezF3U1L7hRqlYpbNzwJvvTZpAxNYZmK7Qti7YQF/gkSp06UkClY7bwyS5JTUUp19njj/HB4yf4wMkTGPUqr124iKxoaP4QhmEyNjza6//ZNvVqlcFMirbRQgnJDIykyVeLXp85pIWpORbu1CD+uV2UMyFWaLOiNyh02yi+AJVCFcWUGIwOeIei1aVVri/eoFCskEhnqGSzdNZXOBFP8tGZ/UwbkO7CxO49PJ3L8ZXyNueHE2injpGXRFpMk5QJ9cVbqPkq0s1lMlvbfHj3DA8MDpEMBNDjEb5bK/Gk4hJ59ANcUGBbtHOaDfRbSyS3t/Gfv8QHCfKxXXsZMhwSQ6MUh0b5/PYGXw+7tEYGMKpVNi7PI283GQjFGBwfQasUidyY54HBAR49dADFMWmHfLwsS3zR76c0NIbbccmuZb01E45FadFlqF3mkU6FGbPJg/ed5u73n/GcsF2tH7YpvH3fLmAVdaRXMYljoW30/QklXEdCqsos/vun+fqXnuGpW1uUkhni99zLVVNntdOATIizBzN88qHjPHooQQYIi3OMt4JVdMEi8vWOmZo35u4Dq+juySIuWADrG6F27/TCvtPvJza22+ZfAlgl4UIlJt2CXefrAauw4/Hmig62beFzfeS+dx3n5Tz1lTJXVpbYCEV4sutycySFdWYPkaDObxzfy0cPJPB7EmLBVd7pd++wDYT8QwBr8A4C645AoN/fenPF2qsbvDRfEUopKFCKKt/2thC0xhdvVvnyfJHL+QbFWpmQ5SKt5oiuFzlu+UmLVM/dM0THh/hW9iZfunGZ5vQ4ux64n7YawB9LerS/tt4hmYnTblSprq+jNnTUSodUOIWj+Hnx6hW6YR8ERD55h6AsI+WKyOWyNxiLORKDcoSx1Ai2JVPTTdx4jKawMgz7CCTC2K6Bz9RJ6CZarsQsAR7YP4dmW7SqNdbW1lFVnzeM6xg6iZRwXLUJRwNIskUwpBAIwNyhGWZmxrGMNvHUAIihcyQMYxGEvVU3AnVJuKJBCSg3uyiSStinkvCC9qCkwwsvLvHiaxdY2y578lmj1iBSbXFYCvCezDjHfGHsjk41EubJUoGX0nF8D5xlzaexXq56nq/ClHv7/EWCuQKDxQr3RuN8ZHqWc3Nz3uzlS/OX+dNKEfV9j3AxEiHr2IQMA+PGItrCFcJX5nm/L86HJ/cwJWuEkmnmVR9fKGzx+vQA1pQYkNmUFm6hL20TlTSSw4NQzDKwvsLDYyOcHhrE7bRQ0gluJOP8R9smnx7Cbtk0q21CwSgb+W1so8mQavMRTNLbG5w4tI/HP/0jyLNR7KAYtPd9ioUwQ2DSW6lYvaOoqBg9+o1YfDqy0G6LBe/KaDWV7/xvT/C1L7/A5S6Yu/bgP3iYxU6XddsgGJPYPWjxsfsP8aMnZ5j2C7dukettgRakK063fVWr5vG7BZVF/PuirdcD1ttxJHca5e7A+4vhy21g9UBOaJh3tGl+Ycnas10UJwDVodNpIdUtbn3zAtFrbdSmwnylzLPNFs9FkpSO7GNrJoZmFPmdEwf5kekgUU3AtIUrFuAOx95T2AkqujBmEcDaY2i80y/P+f9NNCqvYu2dyW7TwMRXPBcL0cYQuNb/nWLD4okXrvDVZZ31solaKjMuXKrW88xYcP/oJFKzwcS+3VzvVHhi5RoX7Dahu4+z56H3sFptUqu3iNgS9UIBvwbZtVX0co10ME6n2EJyxLFWo9jqYnqR7uK5tkjGfLjNEtWb171hkKDBaYkkE7v3IktBOh2bWCpDy7GpyxbJjNB6d+hubBLOFYkWawx2LIYSSbo+P01DpBaYWIZFvd6ga3RRQxpKUKIr6FRBh8xghDOn5vjgg6eZHU0TVUFKpnCaXdyAHyUie2DWdi1kTXj4ikaP4JOL6Qm9zUn4j3iGPLDdgOVskbV8g0K5Q6XYoriwgnRjnXvjac5GY1jlkmeveMHQeaLZonHkCJXJSa5Vqij+AAHborN8k3CpTLJcI7W1zcOxJB87ddIzuPnGwjW+o8l0z5zhcnqInItHt+LWDfTnnyZx8xbHdYXH9x7iWHqIYCrNd0pl/mx7nRtHd+FOjaAJHuvSBp35DTTdxh8N4hZzHFddfuHc/ZxIJMgt3cQIaNxIRPlX1Qqb8ZTnD+iTgwyPTHD5+iI1o820ZHF/IcupgMpQPMzh+w+z//GTGGEHTdO8/qrzdgCrdwi//QzbOK6O6rkNiQWvoNQ0vvh7n+eZ5xZYCcVZ84XIBYO0AhEvJM2ihark+ei5Q/zU2WMcT6sEhFu3oXthaaYtiYLDe/VoVX2lV3+Adefdld5pKPmb77dTsYqv9pLPd6QZopL3e1Q1sReJzUl4jYrrqm9WeOlPvoV6qYnsRHmpUeUZy6Bx/1m0c3fzSnsDc+sGf/DwfXxk2oeIuRYdbcHC6Nu89je2tgfhohWwI0h4p6+G56HaB9ZeqOEbbaEdiq9HepEEPU+oxnp+mgIYbpWa/Ke/fpYXV2zMlkam2WI/MhOlOscSA5zev4+tcoFcUOZ7hU1es9sYuydppQfwjY2xXqniMxxCW0WM3LbX/7w2fxWjqzOxex+Nhkm7IyFrca9AwK+SGk8TCIPRLtItbdBcXmJiegZHxH2kUoxM70HvQr3cYiA6QNvoslzYYGhsEEdvUrh+Ay1fZlj2kRIDXFuiKinUOwbRYNBrAJl6F0VxsFwdSTUJhiU0VWffzDCf/ugHeeT0HsJizQrxghi0aCpNSxxtHHyKOOnY2LaOz+ui9BN+d3h7wgVMxJP07Ja9TUpU/vkmlMvQzbcxlrP4NnMM1+pEul3SQ0NsODJ/+MoFNobH8Z89x6WuybY4nUYCNG9cxV/IkxbeBos3mFNkfuLee9gTCpPtdvjD+SvUThxjYXSCvOpjMpZE2Vyn+NTXGNzKMls3uD89wpFEklRmiJerdb7RqbN6zxzN0RSq2fFSX9uvLpI08OhXTmGLU/Ewv/roB9inqJQ2NtEywyyGw/yTi6/xaqtDt2WRSg0TCieo1OvEUmEOKC4HFq7wX99zGqnbQQ8Z3PVzj2BGHTQxwPR8U1wcIZ55KxWrNw9zhLmHSsew+1NXIZ20PTqF8FT98mee49mLa5w3DFY0hVVB0BKWf3qImJg+pnT2D/v4Hx57kPfu9hMwhZKrC1pAROegCpGAeBC8KknY44maTHQRe07vPdu6O6f+eafB5M3v5ymrdviqHrjaqK7RY38ILwWhhBMRRAJMLJOwpFB9eZ6V7ywQzsd45cY2T5otbk0PcWMqhXZoF8VmltPDcX7j8D4eSkuEBF9L2GmL0DXPCaq3yfXMT7yv3FY/vdPXQgCraH145jOe4qz3HHhf96pZjx/RG6g6Mq4i0wYKwJMXLvHkt17BzIWZ8KXZrcI9mUGkhUVmkykGZ2Z48eYNnurUebbdwn/XSboDaTYEoEajFCslpLVNZtcKBIsV/IkouW6LS8UswYkJ8rU2RAYIBgYIxJMEBlP44n5s2tRya+hrq/hsk917Z2nqFnXdIT04iewGqBVrKJZFpZCjY1SIC+PmeoFUOkUmM0Sl2kDRgsTjg5SKTc+IOh4OUCvlMdpVBqJ+ZLtNWLXYNZLgzLF9nDt1iJmhAFFBsxWbjRh2emZgCtbtfJEeKVpU/jub1BsmOz0epWcC7rmb9diVt0fKLqgmnkG1ud2heG2B0s1bhNEo1HRu1iwutmFzdDfFiRmuCE6u5KDmVpC2NgkUG4SNLpX8LX781Cl+ctcc21s5/vj6ZZQH7+PSYNpzwMoE4qjVGoXzLxNYW2O22ubuUIQDPoWBSJSVpsnrAY2b9x5hJR3ACVhIuRzG06/gXFliXzJNsFbloblZHr/rGNFyia21baSRvRRGJvijlUWuCH5wtQnBGIoWxum2SSk6u1sV3tPt8MvnHvTSFa7mFjjw6TOMnN7Ty2hRZcxuB02kJrwVYPV4jI44H6h0dAnFL2hQ4lG3CQoVhw5XLlr84ee+xjeWlihFQnSSYUzXh1NWPClZfC7NriT81ntO8dheP2GRiCjqCkXDskRagKiIesAqjFhEbItYMH6PESCqlB8cP/tOL/I78X47FZsAV3EoF7IAn3AZE7I3MVCSfbS8DUlUKAYxScU4v8SVb1zCyoY5X9T5stTBfOAursVdmmEXv1XnVCLALx3ax0PDPoKimhHbmSpGWGIz81Jf3jCKEgm6d2hf62VN9oBVeBncHq6JDacP/J6417Y9d0HRPuoqsghb5YXFG7z27CUOaTMM6j6STpdDgynKly7TbbUx43G+ubXJE/UKGwNp0nedRgnGaWWLdItl6tktJi2Lu7omE8EQC8UC65LDvKOT9am48QSpmX3elN4XDFLrtghHRdvEoJXbIlhrUsnl8CdinsSm0TSR/RFcR0UyHVKhAHa7ht4sMDo6gIlBbDBNeCBDrtpEx0cgnCBfKGPqOtGAitOtEVZMRpNBRqI+DkwOcmjXCDNDSWaGfMRkYbcpNkZxMfquYIoIh/zhbqDgsXdFZSzLnhOdSOz1Nl0DjEKFbr5Mc7OAZGosZ5s8eW2Ni2qcyp5D3BocwQoHCZWybL78MvG6xf7pSS7deo1EvcbHIyOkfEGebRRoHzvIwvgwlWCUtBqntbZFY+k6k7ZDZGWDvbbFudEBdmeGuXhri0uaRvGD51jJhLhVXibaaaI8ex7rlSsM6w7BUpn3Hz/Ej913L87GGm0d8sExXupafNft0BobYr1ap1mqQSCO2A6nAxaxlUXurlZ5MDPMdGoYKe1n4IN7mbzvIPgUD1htvYMS9L8NwCqAUFExLAVJmNwKvyBXZKwHROw5l666/N+f/TIvXF/2csmr4maIOkJNoSYjDBwYYCxi8Ktnj/DhvWHintOhyFgS4zAxxX7DHlAQo4VjgAB0n2d+sNNV++EejDsBhm/ne/YSBHoHcuHvLw68PkdUrGLDE36RPjp9P1vb0D3lTvviEk/92XfJ33RZVRM8Nxwl8MgZFt02Zb1KCp1MPc8vnjjAx46OE/T0IyaWJhTjvevscQ48M62eOuFOAWt/PNWrUvuf7TZHoA+s4tu3LBNFErHRoiciqHywtlYje3WFo+FxrFyVUn6L4YE0a7eWubK6zqVGk6eKeebTCUIHDzE0uRtFyDFzdQJrOUKFMjPRIAOawYG7jvBvn/4Or9YbNCYnqafTxPbvJTA0gO7oZNIJarksPkOnsb5FfS3LeHSAfLbgHcPVWAzDM4YVR3MFfBpxv4bbbmDUy4wODXrHS1nxoShhapUOjqHgBgLUfBaWZOCTDJJ+ODY7zl17J5gdinFsJsFQCM8425Mle2npNqoiSpKeXeJb0XaIZ88UAiGpF2Yp1qP3hOxEBOk25Eqer/LlxU3+/PmLvGL5ae0/wq30EB3Nx6DRpXD+ihedsn9qgvPXX0HO57jH1vBbNss+l+6R/azum8ZIDZE0/TQWl2FtnX3BEPqNZaKlbd4/O86BySleXVzlejBE430PcD0IVaOCv17BePYVzIvzpDsWkXyJhycnef/BfUyFfCTGpriupvjTG0tcGQjRHhlkq1wjv7lNLDlM1LVI6SV8ixf5WDLJnKIRk/xYCZWxj5xgz4PHUEO9nqUl+ttvS8XaB1ZLAKsqeq56L3deDlDqwmf+5EW+9tRFClUTU/GTa9YwQ1ESMwdJ75lA16rsitv8N/fM8chUwANWH91ej1aooAW74DbNpxcRIuBU2zn69Y8mbydg/X/n3+oxWXtDrN5i8XutgJ1ccJ9IY+kd2G3Lu2bVy0t88T98jRvzXeqjsyzM7aI2O0HBNpEcg0CjSPHl7/Br507y6x95kKhHFBbAKgj1PZmsANaAd2rsKU52jFDe6et22w1QfAaR4dTfX71Dq2cS0+sdGkIcoPiQRRUvmqxlsDbrtJa3ieuuly56dW0FIxDk2nqW1zdzXG53WBSkgqNzpHbvFglsWNdX2V8z2Ks7zAXDxISBSQL04ST/4itf55rkI3n2IZjaRXLvDC1Zp9LYIh3RcPLb1JZW2L58E7dmMJgapdI0sLQAwaEMZkjuDeiTEeIhH0q3TadYxG21iQbDNNs6tVoHsc5cEVXi+CGgoscdlLCLZrXZM5zgE++7j4eOZxgOekN+b4ovlHPiZCnMViRhziyLs01vICV+dpv7+7e8gQJYd4pdSRj0WIJuJGalQtoplCmienWgYbC+VuTrF2/yfNNiKTLAVUELC0UJtLp0ljYIZFuMRqMs524yrMKc6VDZ2CAnWainjrJ5dB/tRIpoS6FzYw3p1hojYkDeaOFurXHPYISZkWHWK22KwsP21HGu2R38ERmlUqL50mvIy+ukuxapQoUHQjHOjIwwElIJTU5xyR/nK6US9eP7vJDE7HaearGG27IZVMBau8ZwYYPffvAcDwtOcLnFareEfO8Uex48TjTaWw7iGnv5p2+pFSD+JS9WWcFxVPE/bKuDo8rokp+lqs1v/O6/58q1Ak5bw3E0z+08vmeG0JEjhMdTFLYXODoa4GfPHuTupNhdBYW6i+3tgcLsWvgQ9NWbwuatb+gsezpN0WHv9Xveja+eVl+Ah4TuDWhEZWJ4xhAe2VQo/R0QzouyJZoFUF3a4ouff4rLi126e49yYXqIJUWs0QBhwXlcvEz2uW/yS+87zT/52U8wIuJHxfBKU+n2e2oCa8Pi3fpq6DsKrH01oaO8kWbhCWKEP3Cv2YxlCw6rH0mXYb2NfrOMfauCsSYEKnVatsXLhW1u6AYvrOdYMaAajuFmMsjDA0RDQTKmRSJfZL9uMitLPHzkIAZdqlGZP796hc8tb8KRu0mffpiqL4QS8aH4HerVW9jlDeTsJqsvve4ZZqcGd2FocdpaiMDwOL50HDfkgmYymI4QVlxqy6s0trYxq21UJUhHxMJ0TNBCyJEkqupH0Vwcf4N4FAb8Eg8c3cuPv+8Ie0NCFt6ThmtWB9kzUehTz/B5m7DXd3d7f07pb5B/+zUk/Cf6JAxhK+m9R592sbPxijfxvCslFrZ1vrG6zdfWc7zcNfGPTuHqLtuXbqGt1tibHiFXWCNqttkriqdOm0q7hbF3iuUju+kMZgg0JdrX15CXNxgQz7hQ0VWKzDhNQq6N6Y8iHzzE9twBryUjCZP3Ro3WlasECiV8lRqZXIVHA0kenpggHVbIqjJ/1ezyvF8h8qFzFHyK5w+bX95Ea9vsCvhoXnuVg+j8/OGDPDg9g9EwacZ8rI5rjJ0+wMxU1Bs7eOGCIlXgLQGrR9rv5Xd6vSHhC2l2cHyK5xj0+lqZf/R7nyVbALsm026ahJMxho4dwpjdhZYK4uZv8sDeDJ+6b4o9mjBg0dEwvPGUj6B3fOmJADwnEM+IxatUvHz7HoXmXQusXpRoL9zcEJubV02KZSNurLhiGrrlnSyRxCQQl/p2ja8+dYEXF1tUJvbxaibKim4yosWwc9vkLryCvTHPj5/Zx3//0x9lbiTWu8eqgsClHbqSAFZRFfbm8HdmZ7sdXy3gsw+svXa86wXy9YC136AXdXbVoX1tm/bVbezFEs2NIpVWiXW9xTOlPEsuLHVdnMQghhZECQTxBxSGgxoHQwGORMPsE7zqyjZn77uLmmLx9eWbfHHpFquZSeT9J7whSKVtI3U62K08ndJNzNIqFLLknnkR3AiZQ/fSDA8Q370PKZ3Gn4wQCot5UgM/HapbGyy/9jpUW+CLgRpGSwxiqQHkcJhIIontOqhe5E6eiZSPfWMZHrv/FPeOe1MJAt0WCb9oNus9UPU4vSqmJFaXANdeF0AIh3rX6m//uo2hXk9fRlJ7zmfe8hQtO2GtJ7iYgpCu+Wkp8EoZvnT1Fn99a4WGcKnS4lSWK0Q2u8zEh8hu3EJrVNjnVxiSJfyGzUZA5uq+EdzZaRRDYfvqEr5skbFI0qO8xfU2U80CjY016q5K8Ohx6sePYw1niAosWlsld/414l3dC0scK9R51A7y0PAIh/ZMcM1o8cfVKi/Fgtj3HKITC6Lny+QXlkgaMqOOjX/jBu+byHDaJ5MUBt8NE3dymOXJCJED49x390GhavZUowJg3xKwep0tYYwiLqzj61Gj7A6OaB478MzldX77f/88LStJpwatrsXg9Bipub1kY0GCAYnRRoEPzU3y+NkMw2KwRgfhAiqAVQRaeB/ydjNN2BSKmyjeRxxIhRvInRue/O0fxbf3b3hSXlGZCQqMcHDyKKuiMhWLTpQSghnQxxe7F/vY6tg8c3WTr10us6gluBoLUTQcMrpG8eo87bXrDChNDg3L/PNf/jT3TWeQBTNAALdwyurbAgT/jgGrq0i3syc9twQvMqPfcRXXwZKw1psULm7QnC9g3iiT3a5wqVnifKPMgsiySg3QVoMkkxmcWgupUWfPQIwzMxPs9knsivqZHU1xfXWe1IExLrcafPbiNbZSI0iHjlGQo3Qtr7FHstqkeeMaVNeIqQaV0hY3r1+HzC6GD9+NPbSL0aPHKdodYvEgaQ06uXUamyssL1zDWFmB0UliE7Posp/EyCSO8EhVwS9MrPUmMdqM2iVO7hri0PQEpw+kGRY3WTcZUEU1afUaymID9M6nqmfOYgp7zz6XRvRef1hgFW/lxfSIWOl+sKdQAgrprIUhZjkEJcUz7Zbx05J9lHzwWhX+7NXXeSVXpiDH0GsSwQ2TYSlMbnmZqNFm1geZdpc9SpgsJpf2DtKZnaTjKuTWtpCrDQYjCY/WFqiUuVs26G6ss7RdRJ07ROf0acyhQYYTCbbmr5F/7RUGhM1fo8Fwtsx7G/DAwCCZuJ+LZou/DGrkj+0nO57ECgeItHWa11fpXF9loFrjWAB+5t67uCuo0VrfpGur5CJBvi3VsUbjfPyxh5kdCxAXttRvB7CK8tEWckFBr/ISOzoeL69ounz7lSX++f/5F1TNOOWWixuJcPTB06QPzrJQr6K16hyql3n86AyPnBkgLOLq7RZhj08nLAPfZO7hbY+iv+ppXcER3aOdivUNWePbC11/t/+128AqhleqoPF7hBivYut5KPT6rh5xU1Qu4s8oCq9lTT5/Ic8rNZt516XRtokUdUqXLkO3RCZmE7Q2+IN/+ms8PDOC3+zRqjyCfX+W2HNqEJvcHa5Yd7Cz32Pd4bV6zFUBrMLwVJxumi6lxRyrr69QXCzQXKlyo1Tju90atwRpcyRDcnycVrVFCpVIpcagqXN8ZIBPnLsXuZyjVcyy++AeXl++Rjbo8oXrC7woBZEOHiWwa4aGcDmp2eiLa8w0TOS1VSJWk0jCx+vZm6yYHUZO30ds32Hs6Ajx0SGypW2iGsT1DtmFq2xcn6eztQGxMHsee5y6HKBhwmB6BNe2sDsNgj4Xx24y5DO4ZyjAI8f2M5MJehHNYiovKFWCf+w0a8hBwWfuiXY8By65d6YRg8geTc3pTfJ/qJeELK57n7nlMXc8YDVwlR4l0nV0gnKP61zvOuhB1eOwfuX6Bk8vrbNGnPX1FsbNBqP+AUqbm6jVMqN2h11tnfv8KdxwkIX9GbZGkhQVhWKzhdFq4VoSRaFUuLXMY0MJkp02l5ZWkA8coHHP3RRCQY+2Vt/cxFpbYzKdprUtDG+yPGpoPDo1g+J2+Pb2Gl8fTJD65I+ykfBTNzpImzkqF64hL2cZrtZ4dHyIT504zIlUlHp2G//gGBeMLn+wfIl6wsfPffJHOLEnTkqQcYTxz1tpBfQm0r2X6tFdHFy5iyOpNB2V9QL8d//4Mzw3n0dPZ4ju283Q0WnamotuSyTLVY5lszx2YJIHHznCYFpUXF1URaxgsZB7TvjihglTYmFA0VvM4gt9tY83lf6hn4wf6nH6u/KXvKO410uUvc1MPNS94r4HroIcJQpVTTR+BC3OtOgGg1xowB88s85L2x3qahC/FGL1u68KETeaT8dqrzI7JvMvfv1neN+uYaKmqIz7/TMxDPMOCr0eZh/C/w5ckt43L56Tnf/E5uK2TRQ5ACWHW6/e4Nr5ZZZvbnP9xiZrssb8cMozBxEubXvHxnBWN9ijqByQFd57YA/+dpmpRISg67CwsICpBliolHk+u8Hrioz5yHvJhSNeXpSdL6Os5vDfWOeEqTFsOshWFzMd5ntmkeJkhsEH7qeuhmiUTUbiKfT8Go6IHSmVya+vUes00WNBDj7+IdTJSS6uZUnFB4mJ+1ipkna6uLVtEhF4/OFT3DUeJKm6RFQhLu4NFgVQCgeqngqtf2u8MqonnesZfPcmwmLqpRIPAAAgAElEQVSe/8MGQu6EiXo1T68j6FH7hEuz4JuL50Po3kTmsvilcBl0Qj7PUex8tcVTi6v85cUV1vMWgXaExnYLTVYJ6R2mZYuRXJGPx8cZHEjzpF0mOzbALVXiSiHH5L49+MJxrl1d5oAWIPbis2Q6bYKJFFvxOPlTxykNJLAMk9KVKyi2y9lDh9hauo598SoP1C0+tHsPE6NpPvPSs1w6fpDmycMUo6JkcBk1LG5+4ynkm+tMN1r8yt0neWB4kPbSIqqq4mYmuOJX+GxhBWMkxtlDM3z6sRMMaT0WxlsC1h5BvWebJaJUxEK3aHvBZrrjJ1eS+N3f/zJffP4a6tFDDJycwxnyU2/XUcVkdLPAvoXrPH50lg/++DmS4+Jg0vceNMQkTGy9varU8SZYglTUN1cWMsq+S/4PTPP6O7DU/0t/hB6wigdY9La0Hl/Ve/WI3l7/05bwWHCChmVZtAIhninA//XcLS6XxN8NUN4o0VpYJZNOkRpQyecuMT0K//jnP8FDIwMkRNW347Ur0Mpjltx5YO3xWHsvRVB9vOdBAEcP8oUaS7BKxCNVmy/x3Sdf5tK1TZa3G9QkPxuBIGujg4R2T9LIb5E2DCZqDd43NsacJHHv1BhbS/Ngm5iWy+Jalryl8MLKJjfFXnPkCPrpUxQci3CzijG/wHCxxGzH4oH4MGnZT7HdYjWq8dpIiO2ZYapicdoS8ZpEsqnjLi9CpYjZ6VDoNIjvn0HePUF3epyGP0i12iFFgHSxibKxjlbcYGowwLmHT3DuzDSZQG9IJTikt29/L9ezN0h5c82xc3zxZOd9JHR7ZkY/zMs7s/T3W+FL0dvYehxiQYsU8K15rhXiHrig2ziBoBdlv2k6XCnUPWx48fIWpYKD44aoNbse33ZYr7MrX+afHn+Q8XiSL9y6wmtuh/O2zrpPIjA2TLHeAjfEXlljZvEq+zXFS0a46thsnjxGa2qcaqtF+eo10YckFg5Tz25w2Bfk3obJUKtNIKjymt1l+ewpCrO7KLgWim2RqFTJPfsCoY0805U6/+2JE3xk7gD+bpOqYXC+3ubJWpmXUgHMoSj3z03x048eZ1QTg923AVh7IxExf+4FzBluE1US1WSAcg3+5b95ic9862XC5+7FPzdFwS3jNOrEtloMLK6y/+Yyjxyc4MM//xgDh4a8Hq03xhY9VHHve1FLOF5YnuC4itWj4O7o072H5V1asXrVu0jgFOon7fZD3nvA36hJPHKNJXJyJOq+AF9bafMvX1hhpamhtBw2rixBtc3AYJJEUqZTX+KBU+P80o+9l8NBhYTooQu1nIdg/amH7JHq+r+4M8MrsYh3TIB8nrpqhz2ysw9IPb8EC26+uMFffOnbLGzVWW3ZxPYfYkuW2ZT+X/beA0iO87zz/vX05DyzYXY2J+xiFxkgAkEwgBHMFClRlKhgSZaDfLZczvfJJbvKV6777hy+s8+hpPPJCqYkWiIpMUgkRQqMAIgcF5tzmp2cp6en+6u3exakfbLvK/JkfC5qiigssZjFbne/z/u8/+cfINQcZnX0As35LDf5/TwyvInWbI5mm8zo+GWyao35TJE3x+aIWQOMVyHZ0ERw+zZs3V3k4qsEVxfwz02z3aIxYLGyJSSSVr2MKgovFlOM7+ghN9TNrFLEVlRpXy5TO3mBvkKe9oYAa1aNy7Uirn3bKLRHWBBlqSbjTVQJLqZpnYsTKWRRUzNs3NrGh3/9ETp7nAhjTTO600gmQ6A2AgExINX60liX0Jh3cN1Aon7lJNGhvTvbRyEsqJdnUzRSr841i2acAMTzIQqr+GVszCJlQcARdgsFCVI6nJsq8u3njnL41DQlW4A1RaUlFMS+OE33SpzP921lV1s3by7OMqJXeS62xKLPiRZtIqEIr9sGwokkG6cvc0NLhGhTlHEJTrRGuCSCDYt5lPkFw6Cl0e4gPjfLoEWmf24F+9oaFTvI12xnbt9uViNNZMoVHIpCeWyU3NlzdFVqtMcSfLi5lZva22jwOUnZZF5OZflBJsHyxh5yLp1dnSE+e99uBkQ6+nstrIasTdwqwYerJ3eq5LAZZGEX2RJ87ZlF/u7wSZQdQyR9FtLFFfyFMpGpNC3jC9zhsNMVtHDg4zfTsm8DqHkQTu91I2ujWxU11oABVOOoYzjZG/EjJnT0vi6sYlEZ3opmB2+8jCOZ8DYSL5FoK3bhijG8SFocPHkpwX87Ok9M9ZKfWaGwnMRn96JX8shahiafwqc/dD0P3jRAqwQ+I4bg7Shyo8GxCOqbGBBdPeVbvRk1FrQorIYm4MrPb34g9hOHFS6dSfKdZ15hoSgznlWI7NrLTDbH2MyUIaooz03ST41b/AE+MDhEpFgyOKSjK0tMpDJGd3V2LYu9d4g1j58Vrwd/azsBmx3L0gKd2SRbZI1b25tprKm4ZTtZm5On5xY4XCsR27OJUleEhZUlfJki/Us53JcmucbtZdfunbxVTvKWmqO8dQMLNgvpao2AIhOeTtIyl6BjMc410TAub4Xm4UZu/Pm7cDbZsOvlK+xiTRcDTJN2Z8w76n40xu26kg9X32kM/17RboqO9d0X1vWNTUAPZncsOOygGAm4ZudsF4wBcfq8Qj5QDal1TaQ6Az96K81jL53itfEFUlYn0XAYffwSQ/kCH/A0sjXUzEI6SzEa4aujFzmnK1SiTbibo4QcIRgfp2fqAgfbWhjq7CcdCvO6z8uL8VXmq2WUmkZPWwdOVaOaStImPFbPjRix3pPlNJG772Bs40YSoQYsNQmnMIk6+jrMzbJBtjGQK3Gv08ewy4XDY2PFaeOlqspxu0xt1xbWqhkG/RK/dN+17PT/H4ACDDRPzAaEUYcsHm9hQJDFJokEVQ85kdN+Gf7Hq5eZDrhYU/PYSklcM0u0j6bYXKjy6d3bUKur9N6zjaZ9A2BR6vhC3dZKkHMNkruA24WFnbhBoqj+rLCa3rRVY0hlYM5vIwBoVqGKET2DcFSoYjcKq421moNvnVrk/3lzjjXNR25yBodmobWpFSWdRM6usqHRxs8/eIAbd7YQdoqFIagz71h8BsXt7cJ6tbwazMJqkr3EGclAi9a5d0aSgtkkiU+eH1P4/o9PsFS2cWE5g69nI9MLSyxNjuIq5wlVi/RLOpuUGncNDNFhd7O8ssrZtRhvTM8yLfaW5hZad+7iQjLObCFJc1MLgwWNnmKZAUuNjW4rtwxvwCVbWMjmOZ3J8uVTZ1lta0XaPkyGGrmZaRpTGXaUalzb0EITNtq3DvN3548x7rNR3dTPXC6LQwHfUpq+5Rz7HT5aMmmGe5oNpaJjQ5DIzZso2hWcmmB8m5p/XQQFisJqNDn/5HG4QlkUjBFT2FHvNesGNe8GChAd65UTwzq7TTyE9RGJmQImGbxOm+nAXscLFKpyDVnQx2oSOQ2+cyzLH/3dt8k6/YJkiTw2wn6Xi8/vuZZAtsjKUgI12sqXLp3ljUKaRDhAKNpBRPZjGR9juxLjxrZmQiJxV7dy2h/iaKXMituGI9JMrVpjaXKKdq+PLVY7kUvjONQKR4sxQnfdweX2Lgr+Bvyi2CSSzJ8+SnNNwRFfY6BQ5tGGdva3t1OSVX4cW+ZJEY3d1YFj6yYqepGNfp1fuHMbu/5PdKwG6C0Kq4D6jHUtlnHOpPrgI6nBy4vwpVemOV3MGouxIR1HO3aObcs1rvMEuGfXIIotTfTQJsLCzECImQ0bIjHBNPLrqBrNksjWEoVVtMhil/1ZYRXXU1wX4ZpgEfHU6w+3kSeooxgmJWJAoeIUQw/dxnLFwTffmuFPX5tmuerGU60ilSp4HB5cSoVQPk2fu8bDN27m9gODCAc1XcAwQhK6fjio42gCQ1s3wnk3C/O9vkcMYYRzxDpCYeCsxgJ+W4IloHoRFvjKuTjPHb3AQs7Cxbk0mjPM2koMyiKSWaXTKtGrauy0ODjYN0gtW+KFo8e4pFaYFpGZjY3IjWFaezq4PDvBXGyWHq+fW+UQN0fa6PXaseXTDHVEDbu/V6dneeryGMcUjVpnD7bGCJVUip6aSm+1woBS5s49ew36UNrn4a/f/DGJpiDl5kZWVtdoLutE0gV2YeWezUOEpDJOn054cxT3xhbobaQqiTVRP7UZxdSQjNS5xSZQs77pmWq09Yb+bejM3JbeHZTzTwrruh7DKKySgRxdicATNNZqnU5rdNIiSlykBlsFiYia08rLE/Ab/+VLFN1h7KUq2unT7Pf7+NWDN9BYUdFzNTJeP395/hSvFrOsNQTwBpvwxRUcs1Pc2+Pj/q0bYSXN2ellXi1rvJ7LofR34evvoVBViS8t0+50EV5aY8tKgoDPyatkkA9ez2L3AAW7H3dKIT8zS2V1ho1NAUN84J+a48P+CDcPbmRNL/OP02M867Ej79/Lmizj81rZGrbyqVu62SYJLv57xFiNwlofTFdN3Rx28uaRTPeyhIUvn8jx+JlxRnI5vBo0z8zTdGmWR0L9bNAg7KkQGgzS8cBO3MMtqDZRnGUsghVQp6sK4YboWMXBQfiymowAq7l+3sdQgEjJFZ6ZorBaa3WjzDrOKC5UxSKumriaKi4huqjJrFacfOv4HH9yeIrFso3WxiC1YpFMPI2vUDY6o36pzJ1b2vjQA9cRHAig21SqdYaG4RZlarGM+y1GJu92qvxeC+u6u5UoIaKAiNIvOqB6Po2xMecscGIuzfdPXeTwhVmWc1bWkjpawWEM8yxNNqJeG035Ap35CgcDLXTavUxMz3F4fIwxn51yRzOO9gilYoYOm0R5aQp7McmucCMHPVH2d/YScFmZn5tGslm4sLzKC+L9S2tUegbBHaYBN5Giwr3tbWx2W7Am5xjetZVpp5cfzczw4uXLWMKNlIW4qqjQh5Vd0SZ6/Vb6e8LYmy2GfDbQ1YivtRkjJtTAQExPXtMtQXSvRq5EnbEhPl5fJGLsa0gn6r/XP/MeEjjWC6tYqYZ3xHouqZBYy2bOWv1bEza05hDVUIHVqBrQnoSk6ihWJ0fm4E++8hRTq0W8JQ3Pxcvc2dXBtrCbBlWj2R4k7nDxt5OXeamYId3WgtsVIDibIbgyzwPbWzg03IdrLc9ysswLC2m+fuYc6qZ+bP1d4BeRNzLuXBH5/CgPuoK4vXYeryyR3rmF7OA2cjUntvkMiZER7GqGvmY/UaeV4Nwi91n9DAYCTBZSHK7meWtjL7b9+5iMxfDbdPodZT5+YDPXN5hS4n/CCvhfWEvv6N7fuatd+Xv1o6cwc6g4xAxWFzRgo7Dqmoc5TeILz1zkjYW0kWzpS+cJXbjEvpqV377uTmpCYbI2xsabt9LzwF5otlOSKtiswqTZlHCIG2RihQI9qmEzirlg4ZpY0vu9sIrSKQ5cshBoXOkajMgFqpYaJRQDPnGJQlizk1RtfOfkKn/6yigzeZkWb4igy8Xy3BT2RIzGpSX6aiUOdDXwyIduJXrjBnBqlGSTr2ocuevL1rTAqXs5vNcq+S7eb9L9TH8rE/KQsBoqILNrFVjfRFbnxfOjfP/EeU7NrJEuO1A1P7oY3AX8BLrc9ES8uJYW8MzG2GFppLCUYiaZQu9q45K9xppbxhEKIBczdNWKMHae7XaJj+3ZS5fmoMXlp1BRODc9xUypwMuXR7goDJZ9IUruAAFbgC3OZgawcWhDNxsCNjIro0Q2b+CYqvKX33+G2XialkgHPlxsjrTTa3VwaN9ObNYC8eoKcq+HhqFW3K1BU0pXFmo4uzF/MKQfuhCG1JAtpn3R20CA2beaejSxZoRzbx2HXTdmeZfD3/8VCqgHOYqhluhYhehK1bDJFpPcsw5ViVmorqLVqjh0ycgZm6vAN54e4VtPvoCnWGWwXOBX77iVLptGfGwaqeJkxenl8cwaL2cT5CMN+C0OWmYStOVT3DDYQL9Dwhcv0Nzez/GqxF+8+hpLzSH01qjhIGYpKTQWK2y32PjNvfuYWp7jK6kZ5vu7KWzcbuTyyQs5kucvYLEUaXJo+EoZI+zw4cYOLPkCbyaXGG0Kcnl4kHRHm2G5KGXjNCQX+Ni1m7l/ayfdboHQqTXd4I0aaibdICFLYnJnuGHXjBx243rUZaVXjC/MamdODKwWSvUiLAvzak0MTFxMleHXvnuMU9NxHCsFGlfjbClm2O1ycN/2nWi1CqOlBDvvvpHwjjY0i4rFZ6WklrBb7ahCPVN3ujYfjboXqFg0hvnKerl/f7ICTFKRkP8K5MxheqWu3xcxXJIVVGGgopdxC6jAEiRVhBNx+E8/PMaZqSyOjJdKPEXAV6TLWUG+dIZercp1nV3cetv1dN19jUB1KLhEjyoMckQZFyXM/o70hqtz/U3+sgl3iLJijPAMeaaOpknkJQvjGfjTv3+G42NzzCfySHahjrKDL0qkrwt7g0pHWMYyN0K36qB4Jk1ipUjO58G/sZdqi4/LC3P43GFSM1M0lNYYLGZ4wOPjoa1b0ctlUqkisrOJV8eneXZhivFylppLplTIEZJtXNsxwB3dW7Fn80RbQ/T1trC6OEpGqvCPp09wcmIKl+xie/9m+sKtbOnow6PU6O1oJVtJs1SOEb2mj+CuPvBLqA7x85psXXEn3s59M7cYsVivgAJ1l5S3j/zrgg6znVz/e+9iXzPYkKaez2QFGQyMKwNEU4teUQVVTcXj8hilIr2a4/SxMzgsTmrlsjFUjedV9IZhzkyt8dzzL+O3qBza0sHelhDRokJxrURTzx5eWkzy5fkpFn0OsrUynmyW5tFpPrJrO7ftGSY/NkIoliMnW3i2kuWro5dYbmiiqV9AKV5c8QyOyWkORJt59LpdFJ0yX5uf5cVSCWnftSyXIHl+HntNo7czTG1liobkIp35LNe6Q9hEzEwlQ3XXThaa21kQw3tZJaAUyB3+MTs9Vv7id36ZwVYZSanVdKvI4KkXVqPCCq5GvYcXrkFXZiJ13f4VLM+4Myq6VaKg6ciyFYthCig6KBujGfjDF07zxrFRAhMJdmDlwd4oXVIVV7VMXMlT3dBO7/4ddO1sNak8NqjoFcO9/G2USHQjgsj8dt9sfO6f8/TezdPx7/g9plhCQRPhinXf2iteqaKwWiqoUsmYGtuEGxI+w9zpdBz++LkTnBxNUl2w41M1sisn8WVn2G6rcX1HG0NNbdx46424rxOLGYquqgHH2I1+RwwnnVdcx64eK6NOeBdjTd1iuu7VhQsiGiiPzMvns/zZ//wusZJOLF82okscbd10bN2H1esgn5+hKywx6NNp0z3MHFllLaYQEwOYkBvFa2FmeQWvI0QtFqO5FGN7pcjPhVu4sb2TxWSc6Via1ZyF58enOGlXKQbtOOUK6soSN7V3cUvnIHd0bSMnorQDVjwtfi6MnGJsaZILsXkqikq3t5l79t1Mu0fEpjhJJBIEo42sVNKMJ+cZOLCVTbfuggBU6r7EYmU6xcpYt/X6Cc/yehzzT+MxNwuruamKlW/EJ72z4RKVVMiglQp2u5t0Isf3vv00T37z+3gkD82+AFIlT0NLF3N5N/GixOz8PEGHxifu3sMmcf0vTaMpbqrRrRzOVnhayVNsCqBkE9jmprlJkrhv4wADbRE8gquaKfHW7DRfy8zzaqVAKdqJZPPRVLHhW04QWVnhlt52trT5UQIeXipVOYJMcqCf0VQRZamIVbLS2RqkuZajJTaHd2GO1lKVjN3C6dYQzutvoBTpJlHTUap5SlPjZF99he1eG3/4uY+zf1sHUlmvGcJH05FF6ItFtTJJcLqhpDLmiFcOC0LVYbT06xdQVo3usaJoWA23j7q9gyYzsqbxH7/xDBdOTtOzqnK9L8wn9mwjIqksz8+gBl2c0bKEN/dw6IH9hiOEodwQX6N+zDMWsREaKPbmt18/K6ziWhhzbxMzE1Es6/fGsNHTjcKq1LK4ZNFPiM+7KErwxiz856cOc3oijrXop8cXIHvhVQLxGe7sirK5MWTQ2m645zZC1w8Y/BHFKcZEVYykMcNpQ7gFXF0oxtjyxQBPr9smCtVmXUSiirRT3cLjP5rkvz/2LHHsrCoqwtM3NLyFzk27hXkmJKbo9NS4/4ZdOBWJV545QypdYzVfYC6TpOiRWcvnQHbjrVVpTS2yo1TkUy29tGtCul011FET6TJnSzlyw20oXpBTy7hXV/ntQ/fTU7Yy7IwSW0sxJhVJOWocu3iCCxPn8YZd3L7/BvqsDQw3dlFNFHE43UxkYmScGqcTU1yOz3Dw3oM89NEP4AsKAV0Ni6whi+bD6BD/5eHTT7Owmjzi9cJaF2Nc6cJEURXnqRqqVsMmu4ivpfijL/wxzz/1IpFACz1NUaqJNQYHt3F5uUrN6iPa0kKjS2L/YBM9Thu1mRglzcPJipOXy1WOh51I0TDa8jzqudP85p6d3BSNkppbxFm10OAOcTqT4u8TMxxOxXFEOo3uOFyqEYonOeB28Zmb9lNbnmA8EeNSqJGXSmUuiLDCqozL3oxFWCyUMoRLGW5rCuKYm8GVTDFTLbCyewiu2UnO00QyXyFstzFz7E1KF84w4LfyCx+6jUcf3I9U0UWmoIalXlgNNxpxzNZEbo6GxSaW0hXu9ZXjuMkZFGdPc1qiVSQswkHbUjNnB7rM9JrKF/7yMcrLCgcdbWyoSgx4rHhQWVhehrYw37jwOt6BVn71N36Jti6XIe0W+ew1TTGgCLuwe7uSFPCOwloHet+natYrMIxBQzOm4SKG2twADfWLMS6uoFPCYaQJ2qhqTuIKfOe1Wf770y8zGy9jVd20aBCYH+WG5gAPbRsmJOvES1kOfOAQ8qZGI6AVh1nEr1gSSk5z862fbH4aHdH/7muahCoTUxUMZ1HvBbVMFFy9ZjWiqb/6vUt86amXGMmVUHxeIjs24YpEUSUfjbJMcHWKqKXMz//cTcRW4YmnjlJWbGSyeS7NzpC0SoZlohgWNfs9tC2OsyVb4MPN/ZQX4swpKicXl1nSJHLNflx7+lhNzGGfnWCr1c4X7/8wtdFFGqpeVvJlXkotcT67ykx6haqa55r+dj556B5cKxVcBYnFqSUUp4PThRVG1SQjlRXitRQfffRBPvXoB2lwgVXEzBv0GFN6KE4s/9Lrp1lY35ngYJhcG0W1XuQFj9pgbYh7ZKpKZueW+I1f/m1Gz47TGm4nJDlptdnpau9nqShkDg5uu/EmIk4LK+fepMvjptkWZFVz8vhCgpNeN/MDLeC3Uxu5iOX0cf7bh+43/FGXxhbI52ucn13mjXSSIwEbMxadgKcBS66ENr9AT7XKoUgjn9i/G2c2RlLSeHxphe8uLXHJ60Nq6yXSPIBFbMqJGKF8hkEBNxTzeFWFi8UE6Zt3URkepGAPoRQ1lLllFs+cwlFYo8lW4pbdG/idzz+KVNJrpg+/qJFGb2gaLBrGSeIayWbHaup41iFw03NQ/KmQmhpiOkV0q6bipyYLo1vJUF79+V98G0fcwj2Ng4RSRXIrMzicdi4vLjOmpHlm6QzBoTa++Ae/x9ZtLaZXhCGTEw+NQM7WfQHNG7Z+3wTVyNir36+egca1EKMbs7DKghVgYM/m0ED8ErQWYRInjmlCxaNIdiaT8NffepEnXjlldAhapYZtaYVd5TKP7tjKdd1teDxWkh6JDQf3QocTgSKY6FD1ioTWSCisZyWZkM2//cu0LRQxI+K5s6EZ34+w4xZ/bDP8KL765Ah/9u3nmJAs+DdvpOfa7RR1iUxcoUu34Dr1Jm2WKj/3uUc5MbbA02+cpWZxGdHNY3MLwrsFIhGE6elQSwOt4+cZWEtzS6CbhYkljqTSTKk1Kn4fSoMLV3+Y2OR5OpYWuLu1g/v6h6ktpLFrPiaLCv+4OMmZQgJCHrrCPg51RbmhrZv8aAy35mJ2OcFILsGPs3NMu0qoHW6CUR+f+/jDPHD9FsMzQPCKjYZGyJllobi7OoXV7JXr9349vdHA50wJuilqFVVCQtE0psfn+Q+f+TxLkytEw+14yhKDnhD93QNMpktokp2P3nsfIa3K2Csv0tPYTKEAozWZb6ZzpHYMUdzWhUWuYjl2lOapUX7/4HX0SjZyCRVLQyffPX+Z5+MxVgY7KTodWJZSWJZXcSVWeWjLMLtkyUgcaHPJRLZu4m8uXuQbY+MsNUcIDu8w3Mk0RcKj6fRhITw2yUavB4/LyuupeWb39pHt7gBHA17Nw/LRc+jJNZrCFtTcApu7/Hzht34OqahXjRmAWHzil3nuF21jXaNfF0yYZcwckxjNkIh5lTQqVHBKTqSyWGj1zHkxJxGPeAZefeok6TOLdAlrsIJCLLOKO9LEqZlFXpw4x2ywRMvWTn73t36NHVvbsBkGHzpOIXQWih/x0IibVt8I14+fPyusZmGtiaOvkaxcL6wWk0khoj5EH+cQXka6RK1mNRywzsyr/Ne/eYzTI0sEgxHD+7OjqvLx7g0c2tCPEl/GJo5bg6007hzE2eY0BBqmHY6Qz64Ty83EToO9/O5okO+5EpuFVXxP4j+b4ckqDp+m9MxGSZP43itr/MH/+DbFnm4ie3dQ9VvJZgo48jYaluN4j73CQNDNzY98kCffOs5bi3FyhvKgQiyVhaZWXF09SB4Xm4Iu/KfeIDK/yia5hYXVHK/n8+hdHfjb20gpOaweldrMKJtWVjgYbuTm/o1kV9OML2Q4lkhyRFLINgXxNoWJaFU+FG1md6CJwlKe2fk1Ti8sMaLmuehRSDbKuLr97L5miP/w0L3sarbjKunYDTCzHhMvQh6vUmE1mY71Y9IVOMKsG6qx6Zthj+Lkq1YlVubX+Pxnf5Ox81N0NvfQ7gzRUrGwf991/PDcOeN0/KGbbsGdy+PLZmlpiHB6ZpXXihWe0FT063dR7g3j0Qr4jx5ln1LiIz3t2OIZ1jISq84GfpgtMC/8GAa7mJtfoPD6SXrVGluCLj5x7R62W63Ezp3BJtdIeV08k87wrbExkvfRjtUAACAASURBVM3NNG3aTjxdRS1UsWXydBSqbM6W2dHaiqvJx2uFFU4Mhkm3R6lV3bjLNtaOj9DksNLS6SG9NsqeDc38xufuF1BATcBxpiGteE6rGmqlajADZKfwwKq79NULqzh+GXPFemEtS0asGdayaGtMJpT4MlYhHJjLE39rmcU3RkmcmTC62BklTcpu4/xKhpFCnGq3jcF9g/zipz7Gjk1NOMT7SlV8bhu6UkUSOeLrN229uBpsmp91rOIaCOdLI7K+KhQaIokUw+TCLC81PGJmLtgeFkGEg9cvJviTv/gqS/MFmpwBCjNj7A438Pnrb2Oop4u50bMQ9eHdN0h4a4sR7SIeDXE/DVPtdXBdsDWudmE1vpe3C6s5aBWYs0RNc1DQ4Y0x+POnXiXT1Y4WDZMoJKglCwRjOp6RSQaXJtjaFaXp2r389fMvsOL2s1gqoknCTsqGb2gnobZuw2AoIoatrz5nKAcjtUbyFg9nHDJSZzuRllYysRXcag7f7DQ7Y0l2eTzs37mdqdUYP7gwxrFshlR/J57+btw2B8HVGB8NhdniDVGu2XnqjWMcWVslFQ1Q2hCh0iBjd6t84Ob9/OLt2+m0gr2oYRH6XRGJatySK644P3Gj+mlCAebRf/20si7KMI1ZxMl13a3CcF+rwdTIPL/za1/g/PEROoQvrS3IkLOBGw4e5KnLJ0nlMtyzbRetNQvNFQ3J4eV0UTWm9q80+JF3bybrKNNUzhB+/TXucrl4oKOdiNPPguriG+fHeLaioGwZwtHfRWpqGvWF17g5HObO4T66aiobRURPpUzJK/Pywjzfi8U5lsuT8rhp6h9Atrrx1CwUxyZpSxXZq9rY0NBIKeTkuK3Esf4w+tAg+bhKNVYmeXaMgMcuAnkpJib56M27+MyHbxBrTjfU3lfgqkKVcrFsGBuLrGyrVyygOixQX6zmNNrsWKuS6GBtyBXT6FpIyjVFw1aooIyuce7rr6HO5Zkbn8XR0sgFLcvJtTUWKlb8GzpYlZfZc+M2Pvnwg2zr9Rru56rwB3XK6BUFSRiy1I8XV7pWA9szXR/e71CAWVglZFEB31FYRd67OF14DUNqi5GLla4IXfYkf/7nXyG7WKahKrMj5KVT07l/+242bBpkNjUPPSFs2zoJbgiaLkn1ZFZzEYlThDEdWzdquHodq/G91AurcGkyoAARRGmhqjvISHB0EZ46n+KyDNOZBD6rhjtewHZ6meD4DDvVFNs2b6DQ08P//f2nkfoGmSrljIGdJdJEQ98Wmps7sGVLeBLLxA4/hbQYw0sEa3MXqc4WVnTNiLYpLq8QKuZpnF/ghmKVPZFmKtYaC1qV19biTDtsVDd0GfzZkCbRky9zr9VBbXGVgifIi1NTTAmmQlsD1Y4QFp9Eo0vjY7cd4JN7ooTFPEi48ds1k+0hgFYxeja8In7y69+0sBoNjwlHmU4BOhVFwWV3GVDjmaNj/PEX/4SZ0UVawh3Y8jrXNPWwee8u3qqtcWnyEncPbuaahjZipy+TVGXe0OB1u5WlHZto3LedXHaZ1kwc+7PPcsjl5o5ouxFdc1ly8Y3JaUa62lF6u6k5Zazzi1SfeJaP9m/gtz94H5kLl2A+TqpSZi5o56VEjNfyFbKhMPGq6VfstFhokmRqY5Nsw8lvHbgDu6pyJr/Gy2qKV9o8uLbvJDGXJzm9RtDqxCWLANUEenqO3/vwPTx8e5/YiAWgCrWCytToJKeOneT82Qt4fX5uv+sQO6/dbvihKIqG3SXcwlX0WhWLTTZ4qJpNLF8bsi6OovX1VlKR81Vmn3iNy/9whORUkpQFMo1ejtXSzNmsBLq2gt/BUuYSN964jd/+3IdpsJnOMKJrFRHAAt+9AkuYgM6VSbQ5uDD1Ju/Xl8BwVEEKNzpWMaCymIRxoXqp4+HCwky0EGI9FjV46fUxfvfX/5C+QB/7Ij3c2txMq8VCTa3SNNjFBXWNcT3BnkfuoK1TKK9NgxND8SbKap3lvW4TZ9yDdxmf/F7vm3gG1GoRq92OqsnIFjElqFCq1VBlDylh8LEMz43nObq2ajxP9tUVAjNreI/Nc1e0nR1hnaJeZKaxiW+dvcCs5CBm1fHs6MTb3Q7uRiw5jfYiVMYusXDqBcIOF9H2HSSqVtJuO0VZplhQkPMl3MkUPZkid9i99AV8zGt5jqzOM2aTcW3eiL2rlVI+jzuWoFcoveweyokMb4pmw++F7cOkAi4SWpGQz8b+3ii/ct8QvRIEaqbxG3qZmk2nrFVxSCK+6CoWVhOHMQfedTXx+kDT5J6LwbZu0Ccnzyzwu7/+RdKxEn2dQ1hLFoIlCw2D3VxsrHB5doRPXHOA7f4Ia2enOD63zJGgn+T2rVwIeam47WxqDFA9+ib+wz/mY70DHGzv5/LiCsdsNo45bSjX7WbKiKWRkc5fRP/O03x64zAfvXYfznSBZlcjl/J5vhab5selAsX2PuaLJXKZJH67hajLRmVygvBqjGs9YX71uttojbRwQsnwD4vjvNzgJBFqohSrUY3l8ESaiDb6UDLzuDJL/MHD9/Lg9RGkfFKolS0ce/0o33nscS6evcTK4gpuj5fb7zzEhx59hB37h81jvtgxRYJwpYSuVZHdDsN7URRWVbhNCU2wDDYRepYqM/HYS4x/+yTp1TKTNo1Jr4WjepqYz0v74F4ibU2kkue559bdfPwD1wm6pOCiG/I4w1DDgPBMvHf9ptXraz1vqX5D3+sK/Xf6flPSKehPAmMVhVUyoJh1tZpgAjvFxFzEEDtlckV44YWTfPnPvsJ1PdcwZAtxQ7ARr66xWC2hdAR5NTfNhBbn9kfvYvNQjyHPcxmDTRPqFjJFMyW3HpEj/u8qFlZdU5BE/LpuQTZimBUqmoZicTGtwZMTOofnE0wWi2i5HNqps7ROx9mTcrDHH2C4y0U1ZGe6qYk/+u73mdFcuDYPwHAj7Ts2UchWcSQqhs1f7tJ5ZibeJBxpItxzDckSZPJ5copCfi0pMlOIWKx0FBRudQVpdDl4fuw02eYAiYYwOa+Lmstm+I1GUjnCsQRd5ZpBFzurVFgK+HHs2ILWHKJYLeKXFe4Y6uYXD7XSLsIBhVO/gI+reSSn+Jlr2BBskKszvLqCsdY313f64xoCWlFhBc3HeGgsnHv9Mn/wf/1n8ukaXR0bqeU1nGULoeFuxtpqjC6O8uFNu9gb6eHSK6d5ayXO5KYBlL27WWoIkc5maS/k0Y4cpeHEcT7QvYEH993Mm5NTPJ6JMRFtIHL3bWT0KpbYMpbjp7B//4c83NHNvdu2YxGpDnKQI/k8X69luODz4Nmwmen5RcgkaLNLhMpp5NkpBqoqBxpa2OFppGdgkKmQi+/GF3m8lGJBDDDUAD5vmJKkGKkn3R6JPovCJ3Zt5uGbBpBqBV3/wTMv8OTjT3LxzAWj1SnmS2QzeVraWrnx1pv47Oc+S9/WqGFCb9A8DKa+qH6mpLAm2amIUYkKboEDVaqwkuPol59m7tkJFldLHJdKzDa5WO3wU2xswOppweuwMBDV+cQHbmZvX9DojkRxtSg6VkENqCeQisJqhLKuS42N3+sSj7oC699pbXxP37Y4aojrb7ACjBgbyXD3N42ETPtio4crq1hdVnIZePHp13j1qcPcPnSAxhx0lDSqtRonigkWGqyc1NfQWx18/DMPsiUSMuI+XEKBJ4AFoQGvHxAcxjRe3BEzq+BqvNaZI4KyIGQQokGwaAXjIS1h562kxl8dHeNMSqEoWXGncwTPXGRzvMQHg/0E8jkkf5HwzgFmGxv49S/9Pav2ZgbuOcSkO0/bUA9KLIN7PkNkNEFq5BIz8Uv4ezrw9O8km6/hK2vk8kVmchm8kWYavR6khWU64zlsNZW414proJdyqIG5dIpMNkVAVWhIJrAsr9ATasDf3MKiw8WsxUKhoQHV40CvlQjKiuFV/Nl7NjHgBY8GTjEYquSxOoQGTjQ7hing1YEC1odXBlS4foY0vxVZqL8MXN6IFBAIDUdeOsOf/te/pZCHaLSPdKJIZ7SbQtDORLRKWklxe0c/Q/4Izz/xAstOD6WbDxBrbyXj8VHNFGheWcNy8jTBc+e5tjHKvs27eWtlmcMujcJwL7WuqAFXedZW0F4/QtfJ83ygo4cbN26inFeZy+r8IJ3hhy0+ips24m5oYebSJeSlebqp4onNEc1nuKW9nUNDm8lNzONrb+eMVeOJ1QV+rKuUQi20BnoIhhpZKa6h5xO0lrM0pVa5r7+TX3roPqSzb03oX/zCF1lbjLFzy07yqTyjl8bI5wq4vB5cfg+33n0rj3z8w/QPNxmcakFOtthE1o1iHK902Saum2Gy67NoWJQqtfkk3/urJ5j70QLzKY2TDp3lVh+WrV2oDWHiSQW9mOKhG/r5/MdvpNliWr8FxF0RhcAu/AKrBu4haDRCtihe696SYnhmvOrd7NVY2P9/+DeFiMPsIdfNNsyPjLwn8WALulydSlhKwcmXTnDuxRNc0zyIPakSdQSYzed4NjbDZWeFOV+Fjq0dfPqjh9jS4KURDZeRUiDs6OQrhVXE0a1jP1etsBo/o3nwFMdx4/lQc9itLuGxxvMTCb5yYZFZxU4mkcMyMcfQ7CLXViQ+velarOUc46VZeu88wJjTxu9+9Vskg/0M3XMPx9KTePx2/IkcrrFlmi4nKMwtMFtewNIRQesaRIwivKkK+UKJUjSMu7UZv99FeXYe9dQlwi43SksIJRSibPeRqyhUy0W81RLhTBI5nyEQCOBqbCbt9LKiWcg53QaUI0sVGhwKGxssfPb+g1zX76HRcE7SkdQykizM4IWAx8jkvSqF1Tw9mmQ7UVivaAPWC6sBs9aH4kV4/tkjfOVrTxg84WBjB4sraTYOb6PS4GI2VCaZj7GvqY3rhrbz2GNPkPAGjKP9mK5TsbmxFxW8M4tw5gKhiRk2+kP4g43M2y1kdm3EvWszFxfn8ckSzbkMyed+yNDkHB/csImtXb3EsmWOx/K8XFU5v22A4P49FOIJ0qOjqBfO06OU6Cxl2eSwcaC9jZu376ScK5Fxu3hmdYGvXzrPRZuNpuHtRAIdFAsl4vkYfSEPwYV5nPMTPLx7Cx9/5INIP3r+lP6Hv/8H5FMFDt18Bw7JwcToJAvzSxQrZXS7ZFAW7//QvXzyM4/S1uExbALFrmDEiAtisNViFFZBbXWJaaqikllK8c2/eYozz81QkJtY6oww77WQC1goO2wGmTfisXDbljC/9/O3GQXVLojqYiZSERiu2Omq6FabMXgRPZOxE64PUtaddN7P8ddGy2J2qFVjIi6O6MIvQBA730Hdt4vEBdCzsHp6nvM/PEowJxzEbKjuEMfjcV4uxElFveRD0Nkb4pN37WNPa4AGQduuicIqtj3T69Ngv4mh0Tqo/i6jPd7rxmQQQwwsXiZfd0201fI4ZBeZmsxzFxb4u3PzVH2tFBaTOC5Pc30mz0AqywGReqqXqfb4GfrAbZxVC/zRd55lzNpKeOde5otruNQigakZAhMrtC5WIF9iVk0Q9zvIRlqpiCytWI5stUrjtdspu2VkEfS3vEzq8BGu2biJNZuFFDKFqh1FFfxuHQ9VgmoBWS3T3NlGToWMIlOQHCh2FxWphmQvE3QrdAeqfOqeAxwajhJBxH5oWMT90CSE+ZEY7v5rdLef5vDqf1tYDSjAeFjIxVWe+N6LPPvSUXCEaGztYzGRp4jM8PV7SbpLnDv3FtdEO/jlTx/kq0+McGIlRqarg7hsxW7zkF9YIXPmIo7ZZVrWMjQ5nFQ9DgO6yQ124O7vJRlLEpSgNHqJxIsvcX2xxu3d/bjtDibSWU5XYTwSYWXHVkJD/ZSnR9Enxkkefo0dVju3RqPsamzEUyrR2dZO2elg1ePmcC7J05PjjCkqgY4eAq4w+WQai1KgXa/RurpKtJLl4PZePvjQvUjz81X9m9/4pgEF2HU79x66j7ZIG2++eZRLo5eJpdYo1Uq0drdw21038dGPfZDOrpDZLK6bfgg2QP00ImvCYLFGPFXim19/kZe+M0LB1oK6ZZgVh8RqcY1CtYJSqNAScnBdn53f+4WHaXZhYE9GfKzAFOpUBc0i3ESFFt6UtF6ZUP+ssJqMiHphLRmetQJT1bEaGVXmsK+qqQYWLv6eJQulCyuMPH8MdSZJWXdxOJ7lzWKe2UYf4V1DWBvsRIPw6PWbuK7Ng4+KcaQ1jHGNOG0zrVUY5ph2fcJn4l8+ir7X4vmvvd9wpS/V8WMzrw4nJWxYyVWsvDKV4M9fOU9adaPNJhgqqnwsGGKgUsZZzpOoZin3NrD1Q3eRa7HwZy+c4YdrFgrBVjRdwZeM43rrLXqTJbpLLixVmKwkmURhJRig6PaiqzJVj4vug3tJ6UXKxRSliQnKP/wx27fvQo80UbJ5SecsxOI5Y9G4PXY8lCgWUrT0dlLVZPSai0JFIpkvGSIHa7ub7k4P7toyjxzcwQObe2kTOGutYvodS+a9WI8F/Jeu00+zsF7BWP9FKOBtC8elpQKPf+8Fjl+cwR5qJdq/iURF49TkDJv27iKvppkYOceu7l4+/JG9fOvH85xeXSXt8aLaPciKzuz5EZhbpMHipCFRJLMWwzfcybYH7uByrUy2qhHCibq6xtjrhwkvLfOJtn42+0JMzs8yUswx2dhIcctmYt3dSA6Z5vQCpbeOknjhFe5s7eajW3ZybVcva3MLVOw2Vt1OzlZLnNQrjFUVVqviefPgtnuwlxXarVayJ06xx2rjhr5WPK4yd9x+ACmZ1fWl+Sxf/7uv88PvP8/urbvZt2c/KysxEqkEJ86doiCMD2p53AEbD37wHj75qY/Q1OA1Cqu97hlgcvhFC1EyFCEJycZ3nj7Oi9+fYGRZQ+3bQM4uk8+tIQYO+XQWv0vhtq0hPv+Je+lt9tNgNRzqTEqPgBlE9IFBczcM0a4UVhEDIZy41lvYq0VQ/2kWjf8vX9sorCIN3AL5emF165phKmyEt4mhkig4VtmAxLXVMss/PsfK0RFYzDJb0XmqXOVCwE+2I4q/r4NQ0M62jgAPbW1lSyP49TKyANc1wfowubLi2FCzCrGiadZneAdchZdRWAsm8Jh2YBjMBMRGIKyAqjYuJuGvXh/hzKUlbDMJrrd7+YDLwTavnWIlaWjxn52+wMb7bmHng/v52zcneGyuSsoaxlGo4JueJnrmJNfZ/fTaG8lnS1xICKlpkVmPgxWPEyUQwtrdTni4R2hNkYtpMidPUX39LbZ29lDw+6k4A2RKTtJlsIeCNEYbkLQ8ieQyxUwCm9NP0NFEpWIhmy9CyEnrjnb6NgRIzR7noX0beXjTAJ3UcJbLWG0OA34zVeVvO1n9pFvwb1JY/9nw6ort6jsW5txykcefeYlLC0l0bxMN3YMkNQuLFQWby0l8doJaJsWm7m66h4d45sIZCh6PkfYsGBeVRI7C9JwB/bSFInhW8iwuz9N3124Gb93PTD5PbDmJO1UlOT5NbHKMASzc42um1+Xl5MQIM3ZY3NAJ27aS8IVRcwlaV0bIvPwigfFFfnHvQfYHogw1trEaS7KgqixFwvw4tcopEa9jsxqG2QJ+sVpknNkC3UUV1/gUD3b3cc/+bRQsa2zYvw2poum6UoYXfvAW//NLX6WQLLJ1eDtBfxisNtbyaY4cP0JVKVLVy4TbG/joJz/CoTtvoyVsMQB1I+fPgNxU4+ES5OC41cUzR8Z4/eUFXj8xT9HfRLqqUsisYvUIS0CVBr/ObZuD/NKHbmNTe8AYXJmFugZKEVx2Q/ktzJrNwirM6kzIwGhPxFHUZBm9L19XOlYLlOodvksY6byjY9VdMkVVxa3bKE+kOPvYyyQuL1NVLBxN5XjJ5yWzodeYRGuyykBLgEdv2cKtgmlUA6+lYmRmGUVVcLlEuyoGKLLgIwiHT1FYr9LwSjwrRRWcNtI2KEk6obrbqIjYW1bgv3znLWbH1rjW0cItwWbs589gL6aZzaySC7p5/NJpItdt5xP/8XN85dgpvrukYw124lvL4B8ZYdvcJHe3dtHta2N2YZVj8zNc1sqM+qyMO2Sc23fi7esmXyvhRiWQy7Ly+pu4JueIBkJUwyGWFZ2cYodgI76+HsJNYdRsgrXFOcMTQwyMrWUblYoEbjeu3gje/gAeV4EOLcED23r54HAXzcJIXi1jka3UJBlVl4wT3L/ml/HTLaym7NxAWiXZwFnr/4dVxPkYG7+EarMwnoRvPP8q51ey5CwufA2tZMsq7b19Bv3s8qnjVLMZhrr78EdbeXNhDrmhgWKxSmolhp7OUcpkjGfPanHiSdXQHRaabxlGCbmQJBdyXic3MkdpcRmXXcOTTNEdLzDQFGU0vkquo4nYUAfWjRuo2Vw402vU3nwO5fVXuckf5fcf+BjWyVVsFZhPF7mkVDhut3DeBvN+J2lZopovELDbCcqyQZnzTcyyy+7mxmgrWwfbkVpleu+9Gamk6ALGZHG5yGPfeJynvvU0doubvbsOEO3sZXR1mYvnL2HJVqjUqqxQomPTBu66+27uvGUL/c3gVXUs4kgmzCoknbJDYkyF7/zgJId/cJ7Yoshs9FHUJDKSQl7NE9jcS8hVZXeDxq88eDvDrS4cZcNfwSzQBhNTRbGJwZiAA4wlLMglZldrCk8MSdD7tbCuCyfMoYGgt+hIRk5OHfCWoWCzoGgq/pyVhVcuUzmd5M1jY7ywGmO+LcpUdzu1aANNfpmwpcjduwY4tCNMsApRt3iOhdO74B7Ui+oVC2WzUzK2u6tjFYAkFrUoTCJuXRabsIkEi+Utin4FK197+ijLJ6b5dOc1tBdr5JbnKWk6F+JZnrs8yqupOI17h3nk1z7CawsLvJGyk02rdGQyuE4f55BeYpMu49P8SC4/Fwspno/NcrbBxXJrBP/eAwTbO8nMz9FhsWIbnWHl+CnURIqOrk5qoSCLikJcUaAtQmjXZoJON4zOkZtbNJWKxkHPQrqkQFMTnfu2oHe6KC2Pc61S4NP7t3JgyIvPuN4lo5gJNoBNdv5Ed6ufZjF9ZwdjllHhRCc+chrXX/yJYLa79LJ5qpRchi/ui8sKT1yc5q1kkbLNh60mY0nl2egLEV+Y5+LMKDVNp8EVxukNIzdGKdY0CrkM8ckxLNUS0dYmPK0RCnmF9GSSilMmdPNGFJtMUy2AFCsx/qNXsUoa4WYHfr1K6eIkds2Kp7MX787NzLd7Kbkt+KtVKudPUzvyMs5LI3xq1/V86sDt2FbzFAsqSxYHz87O8aJSxnVgHyNqhVQ2Dek0gVyeDbqEbWKC3U4bN3R1EkbGHXIR2dtP96HdYh3qgkZHoQqvvXqcx7/2Xc6fvExzuJ2ewS0M7LuWM6cukBiZp1hVSQbsZCw1Gpsj3Cawn9sG2NLsxiU0lCXzWFZ0wGszeR77/ku88qOz5FJi0fvA7aMSdCE1+4ls7CRgL9NRXubzH7yLra0OnFVwGYB3yWyDHWIKLSjfZmEVeN6Vwrqeu/0+LqzGNPhKsyiMdERRFYOrejdvhbRFqOjteJIap544SuxknFOzKV6xySx0tbPc2owUdNAmF2m35Hn42mHuHA4YIg2f6WZirCWhZjIDUMx/0kz9vFr2K+byNqLsRGiSJEJ7RL9Yh+br5jQiKOjU2VkyJ2e5uRQgeWaU2fgSRU+AM4kKz4xOkulow7e5k4/96kM8e/IUJ9agwdWA9dxZ9tbKPBiyE1iNI5WdBib49KUzvJRdJbl3E9mNg9C/Cdnpw5VI0KuA49w45ZkFkukUmsuJu6uT8UKWaiSEY2MPltYwAayEx2PELoxS1hSsTjeFfBXd6yMwOICjJ0IxBP58nLtqGh/fNcjWQRm7RdyBsuH/Lz6ShT+C4ZT0T08M/6aFVTJtK6v1wirugZUabr1kRjRJHubLEo9PpXlyfJHLNTu6K4icKcLSGtLUHHK1jKXBTbZQQM1W8fuaCbT0UFQ0Fudn0HMJJK1IW1eEjs0bSaRyzFyYx9HUgLy1FZvbg3VBQZlNkJyawSfsR6054z2VWIpoazf+rkHkrnZiASs1WcGbTlA5cwL9rTfoWEvxyNBubh3YRmUty2KxwiXZwovJBIn+fqxDQyxXFXKpFM74GrbpWToyWXpLBa5vCnDj8EYijU2UneDa3E54RxeSoqq68AUQyyeRVHj2iR/yD195nMRyju6BLWy/+RZ8vkbWLi9w5PRZ4kEHBadMsVSmpyfErbf285E7rmPYYcdWNKdLAvN77Efn+Jt/eJLpxTzJskxFcmFtiWKLhon0deD0OnGU4+yP2vnUoevp9ZqqK6Owlkv18b/FoFqtQwHiARJ90xVDXTHqNnnx78vXelCc+PnrrqzYrjACdMM3IKGUcMteqjM5nv3GC4xdWmO6ameiuZnF5kb0Db0UawXcuWVatAyfvnU3921pFopO3KJDEl2hcYFNnuwVTo2xaK7u9TcLa9mI6alKbxdWE+sXwzU78bUqcy+fp3c8R+7yLDG1yEShzOmUwmhNZ9HrxNXXzP0fu42TU5NcWNUISB4sZ89wZ1OAzwx3Iy0sUS5aGYul+NsXf8Dh/BrOe25G37kDrXOjgQFGC0UaV9aQBc2qWiNbLpKo1SiGw0xXy7i2b6J5+xBJKvgrNaLTCWaPHKekKzhCQRK5Cr7ePlp3bCNn11AcVTr0CjeXKjy8tZ8tw04cwkBOrtsiir7Q8Pm+moXVPDoKExgFu+FPYTL7xDZXMRRhquTk5FKFx87N88pChrQ7bHjbFueXyc0uUFlexaJV6Bpoo1TMoWZL6DU77kAbK8k81YqC3etAUzO4vDa6hnqJxxKsjM3TsXEYrb0Bi9VF7MwclaUkTkmntSVAtrKCYhHG5mm6t1+DM9JF1eqiKtSKhSzlxRmyZ0/QsjzHLs3Gg9FN7Ij0sJLJcDS5yusulcteO55t27CFGlHzZXLTcHh6vwAAIABJREFUs3jiCeyLi7SVK9wzNEB7Oc9QWwvhliYydo32G7Zh7w8iVWtVXRWye6swlIZLZxf56pcf4+irp5CdQcJ9A9xy2z3YK1a+9cxznK1kcLULEq6Ex1Wlo1XjU/cc5N7BAUJ14yPh9vHE80f4228+wVxaYbVmJevxER4awBoJEelopZxJ41XSfPaOazi4pY2wbEpZvaIJq1VNcYBROAWP1WQFmF2KGc8irXMY38c8VvMIbroJCYMVUfWE3Zm54oSXg9jkbIbDXGosx5NPHub0fJYFu5e11jYWbDbcre2srS5QmLlAqBLjV+4/yKdv345HB49UM3x6zYL6zwrrulrjKm5sZmEVRD+ZqsVVl/GaR1GLsJzUbeSS8PrfP0PzxYThppQTAXLHjnM8WcC3bQfTkoK1xcOe64eI5/OcHU+iLKXZZZHZZlG5xqkR1nRKmovzy3EeO36EY0oBz10Hce3Zi9LUjZqv0JZKIZ0+S8PkHD0eL6lqhYTVyoiqkmluwn/NNlw9beSqBYLFCs0j8ywcPUFF0NZCAZJOMbDaia+nm0Qph8cFkWyKbUsrPLRtgL17e/CExa0QloG6ScgXePpPoLr923WsAmMVXFqJkrgHdRhGdKxCQKLpdjKazAsX1nj8zDwjGR3FFaaQL5OanEZdXsEdCAlzEJrDdloafNg0nZMnL2DzthjGNNhc/y957x0k2XWdef7ey3wvva+sLO/bW1Q30AAaIBwBAgQ96L3MUDujnZ3VxsbETmzE/rcbGzEbOxMbWilW1IoSKYojiiIp0JMi4T3ad5fv8ia9d89v3JdVILiamb9EYiaUHRkZXV1dmfXeveee853vfB+ZgTQeunRaZVfSsl6tUM1XGD1yDKc/Q71lUFrYgY5B2O9lZCSFbpVpSh3yWp2xu+7G9CXQGiZRTUYvFsltLWOuLXLYaHOvEuWx4CSTySHWzS7fL6zybMrGOjmNP9NPwPHg2cix/cIrDHS6HPb7ORQM8tuPvwdnd5ugAp6+MHm5y/mnHoWMV8iqGkLOGt2W8MoS3SY8+9PXefpvfsTNxU1GTt3B0NgRBhLDXN3Y4tniNs2AD5/XT1y18LXWePjwKJ+6426OBGNIlTp21+DK/DJPP/MS17bzVIIhzIkxYiePoEV9hMVMdL3B8UyMLz5+J0cHPL15d9shKIiqpuGqo7sYjesOeqCcs+8T584FvI2O8A5N/rzTafJb/mMeifo+9ilEVzy2je1eHwGeCCI5NHfhu89f5ed7JeZMaGeGqOiC/K9QWb9NeeUqcb3Iv/rUe/n9Tz1CzCUUHExXieZEDwrYD7O9ccV3UDLQPVLcbFpgrDKG3MP43INX8HltC8n0Ut/t8uxXniZ4eY+BSJpsSOErL7zAtbZJ6vw5ygFQ+3y89733kNvd45XnbjIsBfnShbsZbtXQbl9nJJ1mMVvj2eVVntvd4bq4LvfMkrz7Ip1QP/6OxcDGGt5Ll7lPURkJBLi+s8k6Dgv+ILF773GFQWoK+H0SyUqd6Ks3ac8vUdUatGIhnBNHGbz7LpqqD63TZtAj4V9eZHptnQ+cPsQjj513RXFcaU5hx+MV7AwB0P7D8YDfWGB1wf0eHNV2B6wshFy1a05viXviY0uHr7+wzt/d2GFH99HSPTSKZchnod0iNj5J1CcTtxs8dv+dQl6WP/ryV/CEBxk/dIZCqUk0ECLqcdBKWVQxzmsblFo1zFAMvW+EbLGBZEgMp9O0G0UifjG8VKeg1+gm/WTOn0d3glgFjXTeoLG1Q0Uvk3Q6jBRzXAz0ccYQTA2VxQC8oDZ5Y8qP78wECZ9KtFxHuTTP9o9+7jrzPnHyNAOyl4fPzSJpHWpGg0ZUZtOocO+HHyWYiQt1q65bz3VNG69HdQn45azDT59+hp898yqBgXHWdsskE8MYiRQ3FIuG34/VsbEKOwTyC0zZXT519gIXBkbwlsquT302W2J+dZPNaptGKIx6dAa9L07B6qAbXcK6xQOzx/nQ47Nk0vs7Yj+GmrrmCmvsy+T80hdmvyJ1Z+T3A+s76Wv/zgfW/a6RLNHYJ7sJOEW4dPZ0WiW3UvZ6FEoVePryFt/a3ObNat1tDnRqHay1HE52j25uhbS3zR984QP888+8h5C7X/Y7hMJTS+55f/Y0i3oTN72R2f98V/rXeY3csWanJzdj7Dev3H6mAAFcZoRM7XaFxZ9cQr60S1F4zttdXqqUKCTS1GIRCk6LWCbEv/5Xv8PGzTl+9JdP8+Txc3zs6AkSzSrUc/giIX545Sbfu3bLzUBX/arLyx64cC8dT4xQvU1mfo7J3W2+ePwoYUvnB5de5+d7u+yMTjD11FMU0n1s1EpkQiqJnRzh594gVqmzVcyyF/AQefwRYnedY6+r4dMNBmt11GvXOF0uc3EiwwPvucDwhcMuXuY4BrYqI4nD7h0NrD26n+trJVw/XA8AA69rYaGiebxcb8Af/3iOny7lKRo+lzaFpuH12pidFtPTh0l4JVJajc99/GE6Xvj3X/4qpa6HyZkz1AstFyf116qotQr9XgiEVDa6VTZFc6tvnE7LIDYwyMnD0+Q2VjAaJexOjVy3hjUzRPr4CTTNi7HdILxcprK5jZnycngwQWprnVl/kv5GgO1Ki6W4j/zJIdZPJGnHYMwjufbXsctzeK7P8+Ez53j/+Qto2QIB1YccDXFtb401KpTVLh/6/EfJjA0g6UbDERKBjiSgAMWdphJOn+sLTV57c46Xri9xZX4DW45gj4ySnxjEOzhEu9imuThPMrtEppTlfdPHeHByimGvB0+zTSVXEpwcmk2Tuu6gZgbYaTVoODr1WsXNWI8eG+PMA0fwpRU8UR+psQyedGTfVLAnrfzWTn4rVer5OZluYBVdUiGb9k8TZH1riFASpVjP6aF3NomeuECmZRRbcRP/pQJ89+YeT+/scrNSJxRJUV7exrhxm2i7ic8oMRi2+G8//0F++5MP4hGBSZTZ3p7uqin3cPhfOmz3zJSFtbaoNt6JhxtYhdCnJGF6hFdCL+gLZoDqcnmhvVJh9dnrqIs1VtZz/KS0x5xXxnPsJGtGh7bXINkX5IsffR99lsOP/vDPec/EEWa6Fv5WHUfSyOodfrS4zJVag2woQi4aw3PyBOmTZ9AsBc/mLuNzt7hoGfzWqaM47Rp/vzTPV29cY2V0grGPfozK0BD5Ro0BLCLLq2RevcaMpLBXr3LL7iI98TDW8UNUkIjqBon5ZUY3t3h3wM+grHHynmMcffjOfaqGheUVUI9gZPSev9Kt/w2J4kg90ys3sOqKaKhp+ATn2dUODbpBUqiL/eFPrvLydoOmkLYslFH7EoxlopS2NxgMJ0laFmfSMR5+8BRX83meuX6VuY0CASVKsClhbewR2cszIXs5MzhEC53ni+tsxyJo08epelRSkSAT6RTNzTXsahmrUUNTZfSxDP7MENVSF227RninQafewB4OMdoXJrmzQaprE5ASlJUg25kk9pkpmjNxqo0sQ80q0ZUVJjZ2OGFJPHX+Hu4Ym6awtOb6orUyffxi/RY3uzuoA0H++e//FpODCQFVdvenrUVG4qWrWfg9Hpw2bG8bfOWb3+OV6yuu53Z3cJjCoTH0WBKzoBEvlojdeoPM9ibnQ3HuHxtndmKEgGNTqVQYHRynUWyT36sg+0JsZrNEUjHXFji/vkYopmClHKykTGAkydH7Zpm46wRSv/BOl9F1E1UIXb99CHkfZDWEO6ybMXneMR7lOxFMfvU9HSSBpYpQ6gge4T6d2P2K7s6qKY5KsQPPrXf4zvUVXq7UybYNIlKAwstvIldapB2DqNJhMApf+vSTfOpD9+x7wLtk4d6Ej8ha939+T6WhxxNwrR7foYPNxdkFE0LQfTyigdJrW4nDxSeirIDqNxu89u1nCe/YFNrwl2uLPFetEDh9hj1bNI78REJeZjJJ/sV7H2Tur37KnYE4mXKDkGOzJsjh+V1erVYoxBPsKAG2vCry5JTrnRUJRDFu3OLw/CKP+jw8MdKP3q4yZ7T58rWrvJlMk37/BzAPHaZrmu4Me+jGHIdu3eZMON4T425UKNx/juLoIEY0TLKrE3npNe41TD6USWPmN8gcG+aOJy7C4X4cVeggG9hC3UoSNuS/SuT+jUEB7ix1L7CaqqDkdVHFQWcLzrOfigrfXIA/feYKt8o6HWFFUShy9NghZkZTLL/5Gu3VbcYDQT7y0P30jaT58s+fpqEqLK/uobYl1J0Kg22DCc3gnvEJ7jt5hmvbG/zFwiXqUxOos3ehBQK08rv42008uRxKu4Xe7RIaGqCeitNRfGQ3i9ilDgO2D59PwekP4ZO7yGuLlLZ28GemSJ05R3VgAHskjZT00y1tEd1cJbqyyLFKjQf7h3jg8AmSHh87W1n2HIflcICXK1usO0WSo1G+9NmPcmIsjWRZLUeUFL3xOAE796ywvfstvm985wrf+emL7DYd5k2bwGMPooUTGLst1BuLHFm8RXphkTOeAPeMjZEKCAavhX+gj2gqTb3cprhXIRPPuN7iQt3H0ruYzTrNVgVf1MtOJ488HEUeTTD7oYcYfeRCb1RPEeXOfql5EFz3VVjMtwXWf6oZ64GDgMhMvcJzTBAqVJFECB8yoTfWY/5uduDPX1vjhzc32Go71Gsa+k4eNrbBMBiK+fHZNc4dH+Z/+R//GRP9Kj7bxOuYyPL+BIZQMT/oHopXV9ex93jnRFj2J/Bcf3dRxbgKFm6wPwisNGDl+y9z7ek3yBsKl0IB5hQv1VichUIWf9xPLOxD1Tp8+s67+GDfALVnXyKerXLyyDF2ZZv/4+++xe2gQvDMGRbaBistDb/IRGdmaGZzpHf3uFgo8c+OHcGzOke5VmBZgT9fXOBKZpDMBz9EIZkiGg7jmVugb26JP5g6yhQKN1Y3eKZSZPHMUQqTQ9QUD+reHidX1vhUZoCPT42yt3iVrF3j7o+9h9CFGdqShiJEkAQJ0RZzZh5X79S9F28p+ovzRvqVv/9jJwJvZawSdL0Gtqzjd1Fun6t9kPfA3y7C15+/xvxejRNHTtNa23Al+tIhD+beNup2lvF4jMceezdf/eF32QkrrjWOUdQIlFoMlJucCUcYcHROT01w6uRZvvbcs9zO9LERi1Dv6ycYj1GYu06gXKJP2O5YNsGhAXLYVGMx1gSmq0nC5wRZ0zl25BANrQlmk+2FNzC8Mn3n7yF5chYzniFXqdIX9GNtr9G+/AqJrTXu9QX4xLm7GAlECQUjrFWqvFIs8KJtkE/6CIyHsMwK/8NnP8aptB/JNtsi7UFyO++iz9rji7qllAk3Fup860fP89ryDle7Ot6H76OCDyVnEp1f48it65wqVThheRkTuKjVomw1qES8WKEgihIhGU5xZHAaRdi+tNukIyG8pka7VqHTrFHSa7STXuyRMDOP3cXkw3dBRMEWILTLl/yVfexGWuEG29vn4iD4pwkFiAk3XWBaouTv9GTkdL/wuxKBVQx4invqZ6UDf3Flmx9fW+f2ahljr0KooxPQdVQRII0GsYDBU0/ez5c+9zAJRcxdOC51xdXTfItutb81XdnInoNDb+rmnbn+ByO94nNYHhPT1acVhuky6n7GStOmcnmV57/5PLdyLeb6Myx4FcqqjxoWlU4Vv+pB0XU+cuIEn06naT33EtFcnVRqgBUZvnbpVdaiKo1Mmqzkw4z14e8bYLC/H6VeJrSwwFOyj0/PTBOq5dit5rjlcfh3r73ClXSGoQ9+iPbQICHZi/P6ZcZXN/k3J2eZ8fp58epNXum2uTIzTuP4DO1oAGttlXO31/l0pp97gwqlzSXM/hAzj91N9J5pOj4w7TaKJO5TL7AeZKkisIqn+PuvO3N1A6u4zqI4CPTWouGyzqNijIEbNfjG63leWtxma6/Cocwo3eVVyGVd8r6vXCBRqzA9MsT4uTN87Rc/oxAT7Vc/wbxOotjkpOThbCbB9FicSCqCGY7x9VffYHdwlEIkTtlyCHk9OJu3CRWKzMgK6XQ/2aCfl3a3KUYiWMEwyVAcoWvabtU4MjFOK5tjb2+djtIkfnSK0JlzGNE0eGNo5RbRVofS5TcJZtcZqBR5MJbgydN3EBESqarKq6UcP8vtsjs2gj6cIDkcJBkw+e1338ehmNgehiaqPHeTiFJPlFOCeux3rT57rKdv/2Sev/zJC7zWbOF5+H7yXYdQ1iY0v8bJ3Cb3SjIzdcM1AZNknR2zzpVukR3LIJgcYHJ4muMDUzjlBlKtwWgsykg0wlA05gbb9ewmy+1d1OkUJ953LyMXT0JSFX5w+yNyBxSrX1KhHcnqNST/Izy+f+yT+b/UnydExjWXQehBafccHMwA6EK6kbZbrOsEea3Y5Stv3ObVxSLZlQradolkp4233SSVjmNbTQ5Npvj93/skdx4LuhilWIRiwcpWz9rlrYcbQw/Ud3qycL021m/+8fbAasuG624g+tJCu0AVKIZ4dm3Ya/K9P/8xP726yurIJCselXzXwAkF6Ajne5GZmzYXU0l+dziN/9otJi0/puzn6fUNLhttrGPjrEsOa00N0x/BkVUODw0SqGQ50e7wqWAfsfV1pGYJ32CSvUySf/vS81zr6yN88SL28DBBw8LzyiWO7Bb44tAYvnyJimFzQ5J4JhrGPHcGczBF7dZ17t/L8umBfiaaFVrFHbzjA2gTKfz3HmXyjnFUHHyuFq84Pn+ZrR5krL+xwGqD1rUR8z8apitEgxRnuws/fGmNH7y+SKXpUNkrMuIN4N/OEixViWs6A9jMDiVJDfexLBn8h5dfohVNEpVjTFS8HLYUTvq8HJ5IcOhdh1npFnl2Y4Pvz63S7J9GV2J4uibm7g5jeofTsSgXRsZpyhJPZ7d4sV7Fc/QYTiRKKhRBa9cpFHYYi0bxbBXY3NukORZk5MELBA4do6bJeDoK3Z0y8l6eyo1rpI0GI60WTwyO88TZ81TLdZY6DZ6za1yWDEwx0DGYIhG2uDAzyAdPDzDkDqAaYueI7MN2Faq6+z3fgO1BFqr0wLW5Gn/87R/xQqmCed8Fdms6kS0T9foys40iD4UjZEpNrFIZb1jhtlHj2eo2m2ICo3+YcCjJaCSDt9nFyBdQW00mEwkeOHWWmKOwm91mzypz/KE7uOvD70KeElNa4rNYvVL07Tqs+wSCnrFuL2P6p/oQzAgRWBU8qGLcTSSXPtC94tq0XJ2FNmGe3Sjy5y/f5spShdauhqfaJq23sWolRoaHCAYlZu+Y5r/50t34ZKEQ1buqgk/slxUXb33rKrv2G8J786BiEM3DdyawHrBGxGdzZFGKCi6E4npAuZoTB7zqqskz33qJbz53javhPvZ8Ecq1Dh0xqhtWkP0KqtfHYSx+pz9C6vYqp0ODFJsWf3btFmuRAMHzR9jCYrvRpd61EN7uhybHCOyu8rkjx/hEZIjqG5cx9Abq2CAvdmr80aXXWc70u42u0NQkcdMmfnWeizp8NJVB29igqHVZ9ip8q9HGOT+LfHiMwo0rvK/d4ZNDGfqLe9idBtZwhqtGlb2xMI9+6n0cTiruYeD39lTfxEMEVXtfp1gEVgEPvB0a+MfeJ+7B5kBbs9HVLpJXpYuXnLAAenmZv/3hqyyslgiqUbRsjnhHJ9NoM45Cv+lhOh7hwfNHacgaf3H5JV5cWyPUP0G/lGCWDI9OHiHSqRLp9zD40Aw/XL3CV199jRvFDp74ISTdT0q38WX3XGGdM/19PHjuHNcKef7PK2+wmUwyfP+DFLpd/JbpXsdidp1Qp0ui1CbfrlM8NkDq4nmkVAbDEGO2Jvm528iFEjGtTZ+jk6zVeHRgggdPzrKwusbLlSxXMiqNQ6M4Q0OoQcWli33y/lkeGgKX5OSYbu3gEo8Nj+UuNnGjgsLqQhB0bcn19v7bl+b58dY2SwN9rGebxNYNYrc2uKdd40Pjk/R1LXY3N9jWalyq7XHdoyNPT9Lxham2DIJKkIAQamjUaOxsEdS7zI5N4ezVCHgkBg718+SnnuD84ydcGwExvSUmh3qmZGJj7//Z70C/5Wf+j71a/iv6eYKrqqO7DTxV8/UCiVeM84lDsumCARX8XMtqfP0Xt3nx0pZrkxMwLUZ8Nn6tjdeEkCpxdnaaf/kvH3Shl5h/n0b1NjrVQbXvihq7psa9kQ2vePd3MLC6JhNuf013A74hiXzbK2D+XgNOQB2azO1rOb720zf55maFii+ObHgoN+t0jTq+6XGiqQwDzTIf8+lE5ueZlpOsZhs827JYVGWawxHysoUciuNVAjS2dhnxK5z123zm0FFmSw7+Yg1vPMy21+ZPLr3Ky3qbxWgY37HDDB07SqjWJHbpJu9WwnwoM4xSKZHTqizaNl+7ncU8fRr55DT1tSU+6Vf5xPAggfVVMbiKPjjEi/Uc36uucce77+Hz7znnjoBHhJ7D23KL/z8U8OsMrC6vuadciWZ28Xh9dJF4ZW6Lv/zrZ3nzzdsYDYl+fxSqBSLtFkPA6b4h+m0fI/EYx0+NsVLZ4k+f+zF1j8Lx6TsId/ycUAd5/8UHqRY3qHhqGIeDfOPSM/zNG5foyjHi3gkCTQ+prsYdqTizfWH0ao5Td57ljXKJ/+vqdTpTR4gcPkmuXHNFxZVOA6dZINhpkzZgvd2kceEMwTMnhbY+ekvHLDQorm7g1TtMp5Ou4p6aK3LSE+bI4DjzOzusBGH1RAZtepBoOoPf7DJqtfndx45zyu/6UIqMVQAyIppYaB6D9v6GCQtAQNTiDTGCo7LWgO8u7/GdUo6bi7skbhtM7zS4v93ik6fPEPeqXJq7zjO3b/JKcYfG+BCHH3qYbNNkI1tGN2yE2r3qsfEYbYxizuWyytUOqm0yOpnmsfde5PH3XWRsSpRajhDX2s+MerqfB2OVvxT9eKfaJv9lRF8RWE23++9FMcQhuP+5PDa6t+7aldQJsVR2+Nrf3eL5NzdpdiUsAQOIiYF6BW/XIeCFs7Mz/Jv/+Qv09wux8l6wEqjtAVd1Hy3aJ2i4bvH7/9Yrvd+Jh8uGEOpq7ufU3OTAlEUYUtx46i5rWUdyVNo1+JPvXuZ//cmrVGUhURmmXK9hBWwGz9+BFI0Tzm/zpFUgsbjEgBZgLd/hZjBNLp0iH7XY6TaQAxHCviDt3Rz+/C5PjvXxxeNniF/bwcxWaUcCrEgW391apTo5yjXHxB7qZ3hmkki1wfjSNg94gxxv63R3N+g/kuFmo8nX53aoTR7CPD6B3CjzuWSUjwxmaF26hN+r0B0Y4dlqgS/ffpPkzBD/06c/zkN39PV+dwH97DevDjJXNxn5NTevxPRX0zDxK143+AvZ3t1Sm7/6m5/yne+8gtVQSDphEpJMXO4Sk3USHjg3fYSEGcDnkZg5M8lWK8fP5y4TiiaYHTtNe7uBVIdzd5wjL/Rv27vMG9v87WvP8ObaJqnIKGPOGH2an2HVyz0zI1w8PMRO9jaesTRPLy3x1ys7BI+foy3HaNc7yKU8ciVPRrUYS4QZTMZ5M59n9/hJIifPUM4VKO/l6JaqyKaGT5UYiIdJCdPUvQKJik4qEqciBjcunGDzWD8bssZgMkmkWeOeeJjfum/IzVYFDCU5+n5gFXidR6flbhgHEVi9lrenR+dTXYX2n+fgTxcWuHJ9jfCtOmerEo+ZDu8aGaHebfGLG5d4bvc2i0Ybe3SMibMXaDYhX2wh+QJ0LY2u0yYaUvB0G2jCJygUplrawy93GRsM88mPPMJTH3iIsN9BkQ2E9ZVb6vWkP/6Bx5Kg3PxTBQNEhiZaBoLNIfRSBf/Y7enJNoZaQ0g3dIizWDT5f//iNV68vIMejlOs5tCy86B3GIhlSMcjjE0keeqj7yadVgj5LEIem5FUiqiwQXd6Tq2uqIa7Y03hXrhffwo6/n/aJfTXGXDFnRdiXr3gLwKr6fqvicDqBhiXJdBxNQPaTQ9/9K3X+N9/8jodJ0LUUqnX60SOj3D44gWymoUvu8aTVp7h7S3CZYetss2tUIbayCB7/g51UdFpNk5bI6wZKFtrnHGa/MH9j3C4KNPJNrhtarxYzHFZtsn2J1n2OjRVmdTIACOmw6NOkMejacIr61Q3F0hMR13Ppu/MFdhNDVKbHiQim3wqFeM9iTjWrTmS0RTlaJq/WrjJt2ob+AfjfPTsGf7FJ9/H8LCM12vg8fSYAQcZ68F1/3U2sEwRWB2TgOTFbztYlS5Xr6/x9HdfYPFmicHAMOPeKHK9zGDKQyho09ZrnD15krAdotpoEJvsQw57KTeKOI0OxyOjFLdKzG3koS/FnmKwbVZ5Y+UKr127hLDTO546zDllhmPxEbdJO5Ty88CdM6xVN3hTK/CNK1dZ0EMEMsfQGirUNILVMvFunUMxlVTSR3AsxfPZHIvxScLTxylub9OslrCMNv2ZBJ6g7IreCHPT+vo2/mqX4eFRrEyK5H2zbIyGuV3PkfZIBHK7fOzQFJ++Z4S42CuWdgAFiM1iY8gGXaknEycmeGShGG+pCL1WLezhSgO+ubTB9VubtC/tcqrh4feGp+jXDV5fWeZn8zdYkg3qsQgNnx+EtW9NF7rXjE1NubqZG6U9FwtThJWI4OH5vHQ7VVRa2K0cH3nsbv7gS59hOK7iF7WcKyEoEAl3ArwHCgjAfh8SOCAEuI1qdzcdLKm3MINeubLfwXbjgqs10Nt4opMsHiI0uET3t/3cAx8ft9R03/PgH/8j4eLA+ndfp+Tg/7w1z/+2/3Lwed76Pd5OsH97WfcPToyDb+y9umYsjvCY99B1HUohKLq0IuAqbVrI1AhxO2/xp//P3/P8a7fRA2GytTx46hyemUY1/EyMjdKyygSCFrZRJRFVmRgZ4OT0JA+dmHAXV/hAYcM924Tu7oGylcBs3pmM1R2F2M9MRZuut4ZF7nQQ6MV1MtyG7F7O4svffYG/urKB7u+Huk2p0SAk2ColAAAgAElEQVR+fIwTD97LerlCpLjD+80KgzvbtJbzrBS7bA4dZgHYbeTwjw7gU3x0Gg0G43EipRzjuQ2eGprgflL0+eIsWgZffu0VllIJVkM+yokwHVsjnIww0OzwAX+Kp4YmSWSzeLs12n6N5zc2eHq1wKY/TDMdp9/n5f3xCPeGgvQ160xPzpDzhvjffvg9XgmCNJBCLlX5wlOP8oXP3kXAaxGQJHyy2BtiGm3fQVcchK77577cg6sd0VvivXGS/aRkfzz5reX21no8+Iq7mvcPq/1XUeMezAc4Jj7R7C5p3Hp9kauvr2B3wozFRhnyhKhtrTPQ78fjN1gvbnDs5Al8niA72SxbpSwTk6NEfSrZlU3GQhmKDZ3nt3fZkCzWrBZCynbh2psU1taYSvVzz8gxHhw4yT1H7+DqzRv4Ih5OnZ/iZ3Mv8+3lS1ytVImMnqZcFstcQSl2GLPhWDzCdDJAWStQ7vPw81yB9dRRpP5Jqtkd/KqEP+RhRAwV+IVBp4FfM1hbXHav2Mz5c3TTCRgdpBxUaGkNwq0S1u15PnvuDJ+4eIyhEPiEtY4LBYhL7aYjQlChN1tz4IIqFqklC3M2WG/BG5sFnn3lOpuLWWa6Xh7ryKQNmTd38yxpJouGxabWRUlEaLVrdEtZ/LJFJCwCrUJN8IcDEQKpQfzBEIL22mmWKJfWXcrPZz/8CF/8yOOMRb2ua6trKOhTXLxQ3Fs3ezV6DRbxEE1fxSd0BlxHi7fRBsSkrohyBqhed3MJVQRlPwCJ7xU85tZ+GhYUItquM0HPclsMj5jCKFG8h67hF0wJMawgxpi6mqi/XIEY91UsZG9PBVQTViiKaCfJmJqGX3w4VwTI6k0xCdzYlWm08Hk8ve61+KX2pQ/cZEt09y0bjyLoUr23EBinuFO61kFRvG6G4pii7+jBFIfy/pCacFU9sKZumA411cMPXlnjtecXmbu2xtryFp5YiPTZKfzxFI2sCJIqDW8LS+oSkG3XfUWJBRlKRvn4uy7y6JTKVK8ftm8V6lBzc0STqKA2/ZLS+g9OnF9nxvRLIZ6DQ7KnHtsbHNmXNXR0JMlHrm7x1z97nf/7+y9RlhN05Bh6KMzAqRm8iSDVVo2xdpM711c5qVu0dopcz1Zozd7HnGazlSvgUVWsVoXU6CBKOkGk3WBoaYHHvX7uqnTJ+IKs+318e3Ob9ckZbkcCbOhi52j4vDDe1vlkaozHkmnspZvUs1miYzN8f3mJ5+w25WAAVVJItDXulD28e2qCsZBCIhVjrdniB7dXuBwOUogmKHUlonGJ3/viPdx3YpBDQR+KoEOaHWS/2DmC1SNSdhdP601NqIIx0luOQmhRHDpinfZC5X4wFiWAeLoE8t7UXe9VrDehQeFx5Tv2+1boRouAGPDfq9HYqqCXDQpbVSzNy+TgNEa9Tb1YYqAv7lY5a9l14oN9yEEfL73wIus353n/w48jdxwWl7Zoe0JsyR5eNzpseR2sSBDVNKhcusy0LPPRO2c5lU65h0+6f4xb17fRwyHUQ3388Q//Az8XduM4DA9NYVR01LJFtKzz0OA0d05MEhL2UNT5Se4WP9jbIzd2DiM1QsTvJeAX5ukdDk0Mo7Ya+DpdBv0hlna30CYHSN9zJ6uOTVOXGZAS1G+vUF55HaW6xb/+/Ef5zHuOk5AhKC6dbVlu86qX7fVaE+7TZQo42LIISl5XBVIIfaztGTz36nWuL2ww2IKn1D46mwV+sLjG5VqHHTVEWfHiS4aIxVTK23PUNlfw1ivERUCNpPEkBpAHx1FiCWTbolzaRTPLHJnu57c+/STvuzjhmgsKCUGr66D4JDRRfQoVGbEc2qCKD2yDGeqtH3fgQ8cVcXHBfGFNIsKSX6hj9Ww7DizxXOnBnvEozX2raJ9poLp2JiL4ydiK4xbZHdsgIPvcIC+ZFhgmKGpv4YmHCLSWUBxyBdRcF1NFEaqxvYzSbeyIj+LyQcUbi5kod4y9Z89n7ONjtoMjhENE8N63tZY9MoZpup1er6fHVfwljcbBaJsoiopAbCrC/skVH9EJOCLbl+hKsFCFH//9FRZfXcDItfA3TcKJGO2Un1yzy95GC01MpqhtNJ9DMp7E5/o5+VAUh6mojw+fmOEzM/2kRRnj1TFUi6ZX/I6y6xoqFIn+U49fb2AVwUAAWj0VLzHE+5ZM775mgq138apB9/7/5I11/u1ffp+VhkxVFTbTUWYeuIeWo1GrF5hqtzhxY5GZehutVGGh3mZleJpSNE2nK7uldqOeJT05DCMZolqH1OWrfEDx8x7DJiV7eKVe5a/Xt6jddZHKyDDX1uZBMkBrMVBt8NmhGT5x6DDh3XWquzlubdd5oVLixkgQLRlFKXdQdosctSUemplkMhZgYnSAtWKeb167yvVUksrIJKttGctn8vC7hrj7SB+PHT3K6UyAiJsJdHprSQhqH1QTrv+ZSESEw4eGT3HcJKOn6tI7hN5W1PVigXgKJ1ixLVSRyvSqRrHkdct+CyJqre+QndvE35FJemJU92p0OxaDY5PsVSvk61VMj0S5XqZYKTI5OY7P7+XyS69SX91j9sgdYPtYLtS47cCcbbCdChGYGCKgKij5AuPFBg/0pfngqeNItRyFyhahZIa9VpBruSJ7Po2XV64xv7mMbVvEPD4CLYsj4Qwjpp8ZKcLx0Qki/XFez9/mu9tXeFXXkWcfoxNLY1tdBvvjyFYXb7OBUiiRCYeJxaJ0+yKsDYapD/RR8/qhLpHcMWgvLdEtLxCRKvz3v/1xPvLwYVelzw2spm0KTZOegfJbpfBBYO2lS5ojoUtCswYqOrx+dY/L15bw79Z5KjREcS3LN+aXuKpZ1PuH2ZMl9IhCZjRJxKdRvHaJxEaWGSVKnydG26OyHQ5S8fmwfT5M2WJgJM6ddx7lgQemGUyCXjJIqx7GozI+C9q5Lt1Gw1X+8Xgl+ocH3SGCitELji3LdI3zxI2IqR63fBWsI8HW0hxh2/HLRoxXuMnqYjVJGFZvwtz10RLB0k11bEyP6RLtxZVxCedIaN2OK3wh+0T3s0fEFoThA4UfsQIPREosx8YwDNdGQ3IpYxKWu0KFitgvJ/rbNF3zux59yXL9msSrY4mMVnW77vt9b2xTlN8ePKK8E59VRBENHBUElCQOvqZu0WgZlOsmjTbc3iyyeWMdeb1KummTbGiu06cmaRTrTTQzSEn1cMUqsCacQ+NJPJkBWqk4VsCLrVe4fzrDf3fxLA/PRNzNZGkNPCITF4R3QSr5z6Dcv5nAKrkJwEFgFUG+h/yKIW2Hjmbi+Pzc2G7z77/xI15fL5O1g9h9Qxx9132UOk0cp8N4vUbf3z/HqBC2brbZseCNUJJKcgDN8fUUXgMwNXucjsjA8nnG5pd4sK3xyXCciXiCn+d2+JNrN1gcnmRJrLOxQVc0xKoV0efmeUiJ8vnjp7gQVIlJXm5uV/j6rWv8SG3QTISJGwrRhsaobnG+L8VjR2Y4OjTI2uYW37j2JpfG0mQHR1gsdLB8MtGMaLJ4uHtyhMfPnuBdM3H6xLm/r0jbcUcmeutXcF+9QpJT0OVksVY92MLLzBbYrP1WgupWrq6MT8+3o9dCPpAo7ClRCLZOwFAx11rkb2yzJuJBV2YklKZb06i2hHh1knmtxm2jzp5Ho6q1kDWDiWiStDBOXNrCZ6gYtkLBgULAx3Y0wJbPRh+IMDE5QkroCa9v82i4j+OSymmhObKxykp+Cz2RZEMOMlcqUWgV2dpZZ31pjoTXy1gwxkQwwezANKf6xpFKbRKJJEYyyLevv8zfV1bJ9acJnHkIM5EmW9xiJBYm0WijrW4Qa+tEUnGKCZX4fXewGJLYM03Cchhrs4Z9cwc7v0cw1mZ0QOX3P/cU775rwD3Y3Oav4ehOT8hhn9L0VvKxHyJkyU22TMeL5JHcILW+ZXLl6gL1WxtM7nVwTC9fnV9gU/hkTRxlzTSQMnGiAxEX5VPW1jiz12LWDjFs+Kg7DlcCNsuyTVlSacsO4aSP/pE4ozNpVEXHozc4lunnrqExQpUmreU16ptb1AS0EFaYOXuEwMAQJW+E5+fmeWX+Ok1L58jRw9x/5wVOjibwizgpQ64FJavtmox6bQFIywx5A6REfBITZgcQgMg8XQMiGxejEIo9LsYrYWkWHtWPJav73fZexinUfIJCRcrN9ntBsxfvhNaPCDneX9GREZtenP0iXOqWgdcjxjF6C1mImojv7inEiyaijKnbKOKUlISYitfNFgSq4Ca/Yk84sFuBhewuK8UCO40W2aZOtqZRa1iohFEqBkNtmUGRre7miTSbhCUT1bSIKSFqqsQVp8qNbo2c46USjdMeG0Ud68dWNfrkFr9z5xE+c/GQ2/VUTNEWEym6Barq4t/vXMbaE2HpBdaeWUgPM+8NaItXXbewFD87TfjKD17muy9dZ7VhM3bnfcjD42QbDfw+m4l6nYFnXuBEuwuVKguVBvP9QxQTGZqiAdZp4RuMcfTe81QjQYztHU5tZxm9Psf7ZYUjAxle77b4fr7AxuRRbmoGLctgYLgfv2xirq8zXW3zQCDKRa+HQV+I7ZbJ9/c2eGPYT6sv7lYVVq5EXNc5HYvx2MgYs5khGtkiP15b4vLRAVb7kiyV2ijJFLKrs9kl4bNdGc4nTs3w7rMZ+hVhB6ajeMWKEkMkQnwa/AcVlEgqhGeW5O/xn/d7A71d3/sjgqe5L8Zo2AY+WQys9gJtS2vT3esw98M5PGWZ0maOTrlJSPJj2RJFTSOvOGyHZTZEUA158EdC+FsmbBdJFLqkpCD+UJLVco1S0Ed7IEVjKI6dDqNEPIwGFaKbG4xXGnx84hjVGwt4DOE43mDL1CmE/Sx5oO2VkOp19m7cQN/c4kgixYWpGUYDMUaCSe44fJJSrkzVMplrFvn2jdfZSyk4k1NoiQmUZJrNrSWiWpd0oUaqY3JocIRds8N8n0L44izbPplaWyPegtr8OsZWnpjXJJa0uOvsBL/9sfdxZtJHwOpVzZLmiHxUBNbeaGhvRLSXwbosUttysy7HkRGVsNhDmg7LyyXW3pgjsN0gkh7h3738CluhBFZ6gsVak9SJQ1gBh1Z7j0y+xMXVKmeLBod0FSkR5qWE6ZKoNy0/da/XLWvskENqqo9gVMHqNpgKh3lXZoxktkJkbY9wrYrUqRIIy0THEuQlL9+7tseaBttGk3yniexXuevcnbz/kcc4dkRleQcW85ustgt0BNYlwVSij9nMGNM+PyOijMx36ebySJ02ESHhFgviiShYqoySiIna3o0jwustb8Bmx6IoO/hUD9M+yeW6HeSVYmGKcb6cZtGWbYQtda3dxjRNfMiEHA/DkWhP/kzAwFXwmgZat+XKa/riIRev7flVH+BbEi1dZKPQNGAn32K3UKEtedlrd8i12+xWq+y2W+Rth4rjoSEpGLZKTI0j1zSiLYO+lkZ/tclQR2NQ0xlsNsgIGgoGGwHY8als2ApzFuRGhvAfn0YPWeiVVT5xepTfffQC0xGJiNlxpQjRTUQK984F1p7Qsjs1KAvd+gMzu550ogisZqeNGgi7uVcT+MGbO/zxN3/ISwsb3PHEU5jDh9is1hDaWGOVMrMLS7yvfwBtZ4eXFpZ53ReiMTSOHomzXMzhy0QYOnuCWiSCv1rn1MYe0Rdf4X2yh5n+tEuveskwKRw/y7Juu51vf1DFstvEDJ1p3eFEW+d+zWE8EOZmNs/PijvcmknRTqfQim26lQaSpTEiyTzRP8yjI9NEK11+cXue58dDLKejLFRb2KEEjhwgEA/hSymEPB2ORlU+MHuUx4+G6HuLRyPEwHVXbtBvefGKKksop1o2kuTgES6+koxm6Fi2jez1Iov7K/oSluMe/iK5clsWIoxrsLtbYfnqOq98/xphKYHZ0ak3W3Qd2/VZy3tssl4LLRPHiodd3Ddge5H2alRurhIpdRkeHKEaUCgoMp6JMWohlXZEJZmOEDNaDDaqROfmONq1eO/0ceZeu0quY5GXVfaCYTZUm8ZwAKPbZLDYxrm1wh3+KEeCUc6Oj2M3Wti6QWZ0lI1qhaVGlZ+vLXK1kqNv9gRmLElNV5FlL93iLvFWT5tAmA8eOz/Ls3ub3ByMIB2doSFmGYs1pJ0i7VwWNewlEZHx6QU+9Mg9fOoDDzGREEmHGAW3RGDtuOFULEUxsXKQve73inBsE1k0XcSRJjBIAWAK0YU63L6+Ru7GJnJykD98/Q12fDGMyBBL1RbxozPU6eKPOIwUKly4tsOxlSKzdoDkeIYf+0t8Y2OZdU8CdXwKX3+YuqIjD4RQYj53pndI8jLrjRJf3WV4s8Apn8pUzM/QQBgp4nB1t8hfPH+buYZF0Sdh98UIZPoYmZyiL5Gi3m7Tkk02mkVKfgMnKLtz4TOZDCf7hhjQbDK1DvbaNubOHikJDmfSDPUl8KjQMTUCiTjBVB+EoizkS7y6scm241CLBGl16oyqNlN9SfpSfSSSKUIJmb2qycLuFnVMrKCPzXyWTkfwdSUCBkymMhweGGXQ9BBY2yPY7NBuVlE8NplUjJgI7F4J2adgq37W8kXeWLzNWqlO1VZYyZZY2slRQ6YZCCFFo4QScbzCajkYxAwE8UQT+IIx17JZgGtOt4uv3SbZ6JBpdBiudzlSb3BBryOXcmRNg2oowpY3xBuayVJ/EvnwOGbQwtPJ8ulzU3zhkXMMBwz8ZouAXxgLOTguRPROZaz7OOB+YH37sJUQORSBFV1HUvx0hZqd6mWjDd/48SW+8t0fw/BhYnc+QkP2EZAtAovz3DG/yOdmDiHl81xb3+Lb2QL5VD9WOsPtZo3E0TGSJ46wK3lcHdaLpQaR51/mQ34fM5k086rELxotLocSvLmTZ2R0HN3SqelVBqIhJmSFmWqbp3xxLgyNuUpNfzN/lWf9Olm/D6cjE47FsYNegt0Od6sRPjx5jMNtDy/cuMrPIhrrA1Hm2y26thdvaAAnECA8nSaWUvF1KhwPe3litJ/TUZWMp8tAXHWN7nrJpug8/VIxThOeW2ovLRB9bJFtCmzfbQu8rZjbLokJK+joJrlimXyxzNzNNcp5B6PjwTatng270F+QTCp+iZaQ1o9HSA8OuZlmbauAnavjlFpEHZVkJk0r5KUW8OAbG6Fi627TeCDog9vLRDbWmSxViBcrHE5l2NjOU/JHyfmjVJIZqlEv/nGVzuYqJ3Imh8sGTwzNIO3lGUzFabYbbJayNFSJDbPFUrvGS5urdIIBpk+fptEx0Npg1xr0mRrTgQDTio90Oo3vyAzf317jlqgihoZdT7LaTg5rbxefYhE/lCIStOg36nz+yXfzxAMnSHr3q1HhUGs4QrhMANgC99u/4Pvl1AFzVHSGJFFTu+wVMSfumtjT2Gnx/W/+lLWGwQ+2dyiH06jpGaqeIEYq6bq1KiEYLtW468Yup1aLvEuJMjYzzDOeLF9duslNJ4F65DhmKshyq4AdFVc2ieJTORxLkck1Cdy8zdDtHc7KHk7H/JwaE4vIz/JOke9dK3Cl1GHLY1KN+qmH/YRHhlEjUXarIqtzaCoO6kiC0EAc2S8zmOkjGQzg7GaJbu0SFPPLwurBkjgVS3IomSTuV10Yc7dYpOtRMIJR5ss1XtzephaL0envY6eap7S9wJDoEIcipPr7yYyOIIQY3ew5GibQn2Ijt4thWXgciUa+5I5bDsaSjHcl7qrDYEPD6TQJ2Ab9IR8RRUKRTDw+hVC6j4Vsjl/cmmOhWqcejrGtmexpBp5Umo4apG07GJaBC5bLEt6An1g8QTiZpGboKH1xrFgAU9zwRgt/sUF/qcuJZof3hxRCOzt0ig2ako9t4cGOw/V0FGd8AK/HYMRn8IULR3nqvjEiQj3LaOEVOIQ4Yf8jeqBvhwV+rRirW8P2IBiRNR/IGgoUUGSsIri6lZfA6DUbORh0s1Yx7PJnf/sLfr60R2N8FjueEXA9zpXLzM4v8oVDh/DuZdms1Phhvsy8yFbS/WxbXYbvmyVy5BDrmkW8bfBwXSf83Is8aOqkfF6W/TJvANejaa6XGsiGg8fvRQvC5NQo/YpCZHmT93YVZmNJip26O1Cz1B/htmmxvVfFm0zCYNwlqqfKdS4GUzxAglI+z6vUWAlLrKkOWijCcP80W6Uy8lCC/ukhunrNtXU+rnc50mnyrnCQQ1Ef/cNxguk4nnQfvnjAvXWiD6uLruz+tj9AxcQVFXNB1Q4UmlDqOFxdXqXtyFQ0ne1C0YWAcvUOnlgGzZRc9ExUZQ2tjS40GwKKez9EJdwXTmJXu5R3CngcD75QBDkUxBf0EQ57XUaGGo+5vGKp0yXcaNF44zKxQpnjwRBSs4WjqK7uai3RTyWcxOwfwZ/0E1GKKMvLnFjr8IAnzflgmt25Reyg7FJE56s7bNgNcn6bHavDSjGPPxBhLJ7BqnbxGTKxjsERxct0LMLsqaM0QyqvGW1+sLvDWjiJEeunWdVwdDFBKkTG24TGAgzGZe7vT/Cph+7j+FjYbXD3+BiWcBBoOm7G4Sg4joD6e4/ecu1hlFq3S0DwRcTXNYFkCfxRwW6Y3LqywQ9evspz+SJbgqTeN4key7AlAkkqjhpR6CtUOXF9g5nFXe61VY5NDbGoVvnexhpXidMdm6KZ8LNqN2E4gTyccfmJ/b4QM7Yf3/waycV1pup1JrtNZtNxjg0myBVqXNns8MZeiVU0SvGgyxtUxkcxw2FWc3maugGKh+BIhkB/DCssEx9Jo0T8VLc2SDeahHMl/Fs5YvkKY12TE9EEp0aGGU+l8XlVbswvUe5a7BkWr+5lKYQC1JNR5ktZjp8/Qdvosr6xSaPRIJzuxxeNEkgkGJqZomEJG4kmqYEM8WSSQj5Ps9Eg6A8w0DY4X9WZ0R0iuk5M10gbBoFmw+1MqpJD38AAuW6HN7e3WGq1KIRCLLdbFJCITE6jBeJkq3Uq1SK2aaCI0k6Ux6aJIfQfhFnexCDyaBopGsLrVbEqLTy5OsPVBmcbVaYaXfoawnzQx1YoyHUV5tNhVxfX36xxIqLw2buO8uS9E3jCAqQwsV1HAfFe76Sv/QGTRQRWyd3IPXbtQWAV1CGBXwnQS0UQ2rMd8AbgzbU2f/XSdV7RY9SUKIqlEVle5v3NNl86foLWzVusbO/xbK3FnCPRHhzgVrdOYvYojA6Ts1UOB+KcXN1h5PotHhFoZLnAK/UCr1k2O1NHqATjJIMx6nqHvFln6Mgk/ak4/pVN7t6uM9nWyaSivLZ1m4VYgA2Pl6ImEZ6YoJUIkCtlOdmfIZ6t8IAnTgovN4vbvJnfZF21CU+OISkhdrJ56E8zePIoZtBDwNSYMnXGi0UO7+YY7TSJenTi/XEyp48ycuwY/rCPmsDnzSaaKvIlGU3wAFU/uiyRqxtslWsUWl0quulWTbGhYTSPh81cnlgqha74WKvWiaXShFUf1VLJ9aMS8oihUJBuq4PWaIuymHa5iWk4hOJJlGiErtfjsg9jjka7XiYQi1DKZamub+CsrMP1BaLxPkbiSWKpPhoBFS2RoBGJ0QlEUOL9rkRpsrFOZGGF5Os7PBybYtwTZXtriz2pTS0MG06NPamFllSpWl0qlSo+DVItiZThIe54ORyJM6N4iaoS97//Ebb88Geiobi1RzU6TMeXQK/rpMdHmJjqo1xdQ1abnJ1M8eSxSd5zfoawoGdqFmGhDCfcdJ39jNURgdU95/d1pffxlB4kIPQDxGy4MGk7YA+IrrTPJVAurFf4yfJtfja/ypW9GrVwAml0HCsawZAsRi2ZU9kmh7fLDK5scTIZY2hmkJe3tvjGwg578SSJ8ydYMBtUjSZMT0I4Qjgcp99WiJTqrgPmYL7IZLXMYdPkdCjASCROodzm2tY2V8o5Vr02O4kQ9f+PuveMsSxN7/t+55x7zrk5p8pVXZ2nZ6Yn787ObOYmaZfkiqQoUjIh04CDDMKyYRnwB8OABEi2vtiAQYCGKSpSIilRXHnzisudXU6OPZ1TVVeuunVzODkY73urunuXyyWkESG5gMJMV926de+p9/zf532ef6iU6CeT9P2QwBO4ahCLqU/GJLVcR50vMykbqCmhsXfJDCdkWl30zV2yO/usRPD8whIfWlrF2txltHMoZ1pRKsMwnZLO82+0d1knpPjUk2xOJvQnE0a2g+8LPXmOXKki2QMiMry5tERptilVbV1ngiv2qJRBTgw2um2SO9uk230+VGnwfK6McnMNY2uP87UGM4Ui127dYnMyop80uUfANiHthMJuCE5xlpbtoxoqmXQSbzRk1G4Tuy6xFuPoCol6ibGpkpufZfmRRxj6PjsHhzQ0ncruAUsDl/OuIQcdd1Ix9/IJtipJObh7Sk9xIrB5qqLz5b/4AkYzRaRHxJEm6W9yI36gMf5Th1h/Ht+YUgSntDdhIDQltUxXsFjJkgR/zHSJBR87wUiEDmjQDuB3Xtvg19/apH7hWexeG/vVV/klVedXT58l12qze9DllaHN19bWuaVEDBolZj/xrDTeOAyTpA5HnLu9yYWdXX46n8Y73OWbaze5Yhi8X6phV2eoFWvc3LqHtljlxJMXSOSnDk/L760xt3PIz334Q1zdvMvbashb45HsnerzC8SVomwPFeZqzBkmsx0L86ALgzEHvQ67iosyW6WthoQi/tkssPLoE2jNGoe9NkUtYsm2Obm5w6cLRRbGQzrrt/HNiPqpZfpqxOvbW1yxXYy5OQJV5fb2DnEqTZRKsz+e0Fg5QWAYEgh3Dg+pzsxILu9gNGJ+YYGx4zEJYsxUhsj3iWyHfEInFakE/RH2aMLm7i52FBFn0uRqdVK5PEEQEzoBph9QCjzsYYfWqMWg14J2CyY2ZrpIvdwgV2sSF4uM8iksU8w9dEl7E14m83FI5tYVCrd3mN2NmAvzxL7G5rDHpu5iVUxa8YDiYpUw4dtx/H4AACAASURBVHGws0l/fZNM3+EMOc7n6iwXyjy1uko2dOg6PZ76+c/wSv+Av/O1r7Kt5wkKy8xfeI6bey1UU+XFjzzG4Z330PfW+W9+4fP81Iszsko11KkEfFqaCoFAZB05nk7n0fdzjR5KOpaCATmlnhq0SM5brKAKk5bR9Bnf3w35za9/h3/12rs45SZ1ETnbnGVrb59KpDHTHrHYHjG/1+ZCMsVSPsO1jW3eGUe8PRxhzxZZUzwmQu569jTkCpSqdWLbZyaZou65mGv3KK/f47EQPl1tcrFW4/Kbb9AZDdmYjFkLPK4TsGFo+POzFFZWcTzod4b09rtSmps5MQuLVUbNNFTykrpkHbZJ9gZSQZZtt9G3d5hzPS4ks6xGOqeTeZJDV3DTGGuwFzrc8Qb80fYWO+UGfn2GZLmEpSi0LIuh6xFpOqoppp5ZrEDQfUzyMzXSM1XZdx3EHq43IqfYlHyX1H6H6uGAc3bMYs9ipjNiMdJIT2zK6Qyleo0REVcPdtmYDDgMXNYdj7XIIK7WSZULeERMhGOOPCJHjCYjCSJ6WsiJA5R8jurZ07i1ImuCMBZDaeixOAxYFY5Bgcd+SaFbSDBMazIi5OfrS6x4E9TxBn/hy58gfWFWTt6lolUsBgGu/5GA9ViFJ7FTquum02xRCBwXAVOSq7gewoBdR6x2UdkOY/ja5X1+6+oh+1EKdzggdfsOv2SkeZEE5U6PUqnOjdjgt999j9dGXbbzJtWPPoWxcgI/WaMyDqm/9T6NS5f4Uj7JbErn/V6bH4xHvGykUE+cQk+kuLO3g7bUYObiWfx8UpqxnF5rMb+2w8cyeRnR/Kbi837os5fK4hZKOGoCS4upnVkgm9TRul1KfYvq4YT+2qY8coeVDPr5RSwzyd27+5TmV1l9/nl2R0Pa/RaraZOVdofl/QMujMacTxoUTehPuqwNDlgLQtbMMsNskf3REM8wUMsltuTP90XyIcpMk0ypJE9Zuvi+uJR+SLNalSfZspg/CBaMbYucJ3KaLjPvetv7HLY70tQp3ayi1yuoqZT0tdC8CO9wiH3QIWE7UmTgBj0IxxJLzFqd0ytnaC6s0gkU+qqGlU0SiBly7MhMMQ728K5ep7HT5mSYIt9PYPcDxqrJoa6wm4mxMmBkVRbnKgS9Fle+9z3M7pCnynN8uLZMMzbICJnxx14gX0lxtbtBcG6G7+yu8/tXrmPlm5Qa51k4dZG7e4fs7W+zOpsj2l1jyR7xa7/yszz+4arsouqCly4pndMT0w8B63HFKvf8h+gXU1nQNGNK8l2PeIvCZFcTUg4VrAi++fo9/tE3v8s7WweEpQZGaQbbg0apTl0zKE5csnsHcip9RjfxBhZDNcmr6+scplS6WRN/toqxNM9QqJpyOQJDJ5tJoYsu89YWzb0WF/yYp2KdeS+gu3aTRr4oTr5s9kaS6rUuKpJGBePUKm+v32Psiwa7oAYloZCVk8dgrkxx9QSBnsW2plk9FV0h6Yxgd4dsq8XCyOIvLZ7kM40lovdvMlrbwHXHUvyQOTHDS5sb/OFuH6cxi502OYgDdgKXjjgkZ3JkqjUmjo81HIPjQD5PdnGewkwNX1fp48j8+EQuTXZooazvUDnocdKFFTui0h2xohosGClmsznpft5pH2LbFm7gsxt4XIlDbjk2I5E1Vq+h1ip46SStyZiDgwO50LWxS9IKyFYqZM+vMj5R53IxlkkOeClmbZXm1j6Me/gzKUk1S3g+y3bAz6TKnDQi9oY3+dRf/SzFZ04zikJyU0WEvBH+YwOruLHFKVa8DlGxTk9Y8ZHsWUy2BOdYQdGFiOA+/ZfXdi3+3rffZX0CSS1Bam2DX1tY5dkA/Gs3pejPWzzF//PHL/NHvQM28waFjzyBuSLk2Q1Kw4DqO5d4ZjjgL5Vz5JwxN9qHvG5N+FYYYc8vUqw2uCXkq/N1ShdOcqjHUtFz+nDMzJW7PHJ3m7ym8oo/4Zqh4Z04gZsr4toxYTpJ4ZEllHKKw8EBFS9k5cDCevcmZm+CCI0Izs4yyKa4u7YLuSqrL34CtVikG1hkjVg676fv3ubZicPnalUWrQntO9cYewO02UWuRjnWfZX31u8Sl4u4hRx3+j3cXA5b1+W8IJUvSj611R8Sj23SaJjCH90eY4jmauTLE2FCUdE1Fdfz6A76hPYYGlXZEkxk0oRegDJySdoRxsDBHbsyBDJIqYT5GLWsk6/naMzOMNtcolBscnurjS/AOm3gOwPsvTuYw32ijdu03nqPWTfD+eYZQt9ge2AzLJaYlLIM8zrZcpqFXJJktwNr67TfepfHSw0u1ud5ZvEUJdVkf32DF3/qYwSNJD/Yv8E1w+YHB1u0U1ky9RVaWxaL9VWikcf+rZs0jIiSP+JkSuWv/fIXOP+pJYT/kWiZSrnFka5eiWM7nqozBONPfD4wSTq2BBNL8QH1/Vg3LOA1IY0/BOdYYO3+MOKPr97mpfeu8c6tHTb2RyTMMrlinZzolSSTZByb4sRixYdyqGBbFnd3dziMPTpqhJNPyz/uruPImIrmhbMykVJTQ0phwMkgYmXiUdk6wNjZ4/mzpzlVbWLt9Lh5Yw3LSNLJZnjdGXDZm3CYNokKRVCS2GHMyA+YiMCzWoHk0grJyjypXAFNjbFHPWJ3RC7yKdgTKu0uq70JPzt3gpntNsr6PeJBl0LOJDdb5Mr+ATesmEMzzZZvsSXeQy7Joa7REcOBVBo3FAuzRBBE+Icd+RfIrqzQXJjDzhrspETHWyOr6tLVX9k9JN0ZUOqNKfZGzHsRNdvjbCbPo9U6NUGLOTigt73N/njAvYTPeuDQVhQGuQyDShGvUqSnhPTbfaqBRs6KOZmtUWg22cnp3Kno3FjMEKdMsEyygUHh7jpxdx+jniKrRJS7Fhdc+NDYZ6WYQD9p8PRf/jjK6SbdwJe5PzKd5QjQ/jyO+n/2c07518cdARFVc7xOp8B6NH6NYqIwRtWnAxWhDRGv+7YN/+d3LnH1YCw5w/Z7V/gfzj7O81oS7mwQBir9YpNf/6Pv8Yf9fbYqKbLPP05yZZWEOUOuY1N85z2+mE3x5UoWZW+Lvf6IW6rK7w2H3Eum0PJF7nbaZBbnmH/uCVoZTeiSOevC3NW7fPjWFs1Y5XudA163hnRmZnALZUJhayh67k+fJ31qhq2wRz6OWe16GJfvMd/xCG2bw7zCMJ+iq+m0gpggW6Jx5gyp2TqHwzZqbJPrtzk3GPF0EPKE4zFjT8glQvRcCb++yttbLb5/+RKHgk3dqOGUinjlEodByMHEQjVT5DJ5+oddgtGElFBhHhwSOmOIxbULSOtJNOFZ4bm4cUScNiBloleK+K4jI4Dk4FuwVEYOeXRy2RJaqc5EV1BqOvnFMulqRvbLRRBpghTdloUmEng9C7u7S9i+S7B/B3fjOuFOi0b+FHNzZxkpJp2EjrayzCRn4qcUTszWaTg29771HWo7h1zMlPnpZ57Hb/WpCpFCtc61mzcpnZhlQxvzeneda4y4446Ze/QJisUZ3n/pEkXHoO6pqIdtFtIay7UMy3MFPvfljzP//DyBHkoRkHjZxxaOR/HXR+Zwx+ThY8m9PEVNVVjimDUdah03A6ZFr/ic+nKC7cA4mPItr95q8dqbt3j30gb3WiM6ikq+2aDerFJUFfLDiTwCV9RAkpdHtsX67jYde0KYTjFIqIzMBPuxS6KUY2ahyclGnUXxPL0++Xafgu3x2NIJmlqG3pUN2hsHzC2cwJif4+V+i++3t7mX1BjnMnRsl4PeSHLatVSGRC6LkS8yvyoa+Xn5TgajAbbvYCaEs5dPst8ns73Pc6k8z2BQa3fJ9rpkhXtN5OBHEYWZRe4Nhlxu73HHtzjImhwkE2xGIa0oJD83T6kpXChVtja2sfYPSaSz1CpVItHkf+QsI+GQk0qRSpo4Ivmx3Sbs9ND7fbK9AQ3b5VEzzcfnFniqWCbXGzC4c4f+wQ57wz38jM5O4HM39tAeO8OJj79AJ/R58/uvUBlGnM7PcGZulXYU87X9DS5nFIaPruA2Gri2Tt6DxI2b+NubZDMaFddntRvwjJriQ4ZJPhdw/heeIvPxMziZEEtRETNQAaxT9t2fLmn9s8HxgzziTwLrcazv1ARHvLipSUzg+SQMXVa2ju9JVkMrgn/17i7feuMqrhOSbfX41aXTFO5sydbMiRPnWI9Mfv2l7/GS1WG9kEB5+iyF0+co5FfICfnpK6/yIc/icymFujUimyqwl8nym7s7vGFZUCqxNRyQbjQ5+eKHOcgb9McDaQqycPMeP70/5GSU4J2DA145POR2Uoe5BUgXuLG9TXJpluYz5+mUxHUKmLNDGtsDSS/K9oUYpM0oqTIoZ9jwHDYti+z8PKXlFfyUAXkTzbVI7u8xc9jmU8ksn6zWqE0mDLZ2SCTSeKpOOwx4fW2NO7aNX6vTTSYZZzJ0FYWuF5AqlRlZthTCJM0kh/v7sthRdEdyboXQRFS1/cFIqhIT5QKKaRDFMf7ERnemQhrVD/DFSSmhYKRy1OrLtMZjXMFhX26QLGYYD8cEPYd0aBJ0HDQ34ECkr9pd6rmIUesuw/XLkEhSnr9IZfk8A93ATqUonVolNlWsUYcZwQe/fZveH7/KU6T4/OmLfPaZF7l2+aYc3CWqFe70D+kmQraCAVvhiO3YYs8es3TmrOT8KtsD9I02qzbMxbBQTTN/ssbCsyf58Jc+glJLEAvzX5kZeCTvFGvPi4WWahrHInbt+1FG9+kB4oemJOxpI2AaxSEr26PiVVQJ0jBFjrimJG0xKzpowT/77bf49mtXpO46LBZRC2mSukrG9ZkRapFmiufOrdDM5unu7WOPx5i5rOS/ORmT93buoeRSNOearMw2qYpexmBA1nUpqwYVMy95cb3rmwTdCcVciX4Y8sr2Pd4dtDnI6Phi97Ucbm3u0O0LsxFN7sKJdIp0OS/1+Ek9RaXSIFkoYYuUWceS5PKFTJaczPRSmB9OmB2MafgeWd9lplBgvjnDVqvFvdGAe47FXd9h39A40BNs+h6TVBJLSxCJT0XFtzys0VjIrogNk8KJZfRKWdJNIrEQk+Y0yWEyIRQTVtehMBhQare5mEzy5fPnebpSJdzcpH33Ngc7G/TsMYdxSGJ1gXM//xe4+PmL7HXg5a9+B+/yJjW9QKhneKPd4dvWiMGJZcKTq3QVDTOZITrs4F25QrC9SSoOmHFjnvBSPJsp8vETCyRyDmf/+otwIoPDBMUQh0FdHpUNEUPxnwiwSinmfW/D49geYTKiEIhYFJGNJIDVs9FNnREJ3tpx+cp33+DWnU3mI51fWTlD4updEjttGo0lLo8Dfu/aVS5nYm7kVNxTDfSVU1SLp0gfjsm89w6f1OHzgiO9tUkhkSFeXJHA+i9v36T2yHl6goifTDP75EXa1SzbvRbFwKd5a42fur3Li5kKrb7N1d6Ay3GINdtEmZ/n0va2XA9zT57DXyrSD8YkPZe5rssj6xNWxiHZyKVnD7gdDNiMHAYZk/0oxMrkWH3mWeJyGT8KsQ8OSAilWBDzkXyJk35Icv+AsueyPDtLut7gjy9f5f3dffq6yYblEJbL9DWNPeE9kE0zinzUlEG6mGdsTzDMBIN+m9DzKGaLJJMZLC+Q65pMipFtS4+MlKJiOj7RxJLcYjOp4ykBE1sIF0y6E4swp1NenCWRyzDsDgkHDtlAx98fkI1Vxu0DlGhCsajR621jOR0aKyeJqyeonnkM2zToew4VIVNVIrp3r+Ou32H07lucV3Q+WVlg1Six2lhl83DAtqqwpcVSPtvTwazkseOAw2FftttqhSJqb0TNCih3h5xH57GZGrVamsxijqVPPc7Cxx6d+mlK898psEo/IqHrsYWk9SjPUwCrfMx9zwBRyB3bWhxp6SXf9aEPoUiyBpiicyumdsL9xREMlwxKAn7n99b43W+8wp2BzySVoSWPDyEp02CpkWSh7vKLn3uBj58+QdGHtHCuEuO1LDg67E6mDlbCm6SQmrpzS5uSICAh+zo6DEOwRT9iKmRwhiM2ux1aEwtb1UhVaoz9iJubOxJct3sDbEVBK+h0nF0816Kmlzi5eI5SbYluqHBzNJB58kN/Gusw44U8ZmZ4xFeodYdULYes45DTxO44Jleuo6RzbPRHdBWVdiLBlV6Xdd9hwx7Tk45RedRkEttxCFwhZ4XJqMvq2dPkZmbxkknCXE76qHZHAyKxoEc9KoFH1RrwVCXPLzz1OI+V8wxuXmf76i0GBzZ+pJGfbTD7xDnyT5wk2zTQhYfA1pB7X3+V7c02r7R7vKmo3JxfJDhxASXZZDQcUdAmDG5fxbt9C3MwIBPHNHyNJ/Qy54olnnl0hYULNWZ/6gRByiIhXLFlJZgUf0bJZPpPocc6JQf8MLBK0xBpKqbKTeDYsMkLRMqpSAXTJa/19Wtj/uVXvkGwsc8Xq/Oc9hRmhLONmuEb19dldtLBaoN3Eg6HQgw+s0C+do5Mx6J6+wY/Xc3z5XIa99IlEn2P/NlH+SftFv/3m6+jLcxiVGu4Xkz57BmC00sMFZ9sAiq37/L0u9f4q8uP4O1a3No95G3X4r3I5XCxwb4SYWopivNNCucW2Q8HiFyI0sBm8f19Pqrl+Km5Jvt3b3Cnt8ctq8OmEXLVGcnTSfLCk8yeuYiaLEyr9m6fRKtF03Y5r5s8osaccUeUA5+J7eEGKhnBE7Vcrq5t0BfhewmVsRYzUAN27R5WQgxBDSaRi+/F2G1Bv0xSmJlBLxQZhRFmNo+eTNHudEmZKQyx0H0P3xqjihOhgB/XxZqM2e+2JQgb1TJGpYKvG0wsl3AiTJHAsAMyqkZGYIvi07G7OKpHbblJ7fRp2kae9OwinhIz6XXJuT7pYZ/hjUuMb7xPuHWHT586zTOlWZS2ixrnGBt5tjMZrmkhu7M5gnKOM4snGGztM1jbQuuOaCoaqX6PquewlNSY0SOeuHCC6mIBqjorH30Mc1m4wuvTI7sQox8P/MXt4cTS0kmah0lgfdjQWDrcTIdW049jP/kHwCo8VRXRaJWJnqK/EpIwc1L30rPg9756m9/8599ibxigFit0oxBf10ikDCoVhYUZi1/54sf47NkV5oSWWVo/TZ9fulal7v9TclsTUYCuxWjCSELGdYkMc9E5FjZpIYHjkhDRA6hMLIdMLiNftmAHjIQkNISBH+KoKnpBYRR1SagRuShNNiEUT9Dx4XIXbnTb3GnvUy6XSAxHPFmf5VEjQ6E7Yl5JMFxbx+226R8cUqs2KZbrdMcOyUods9nkzqCHOlthw7K52T7gbmufAyFaEFQo4VgVB5STCR6/+CiN5RNEGU3aM167d8DtjXX5lnBt5vJpThYyPLs8x4eXS+R8GG7dk2/I6oQkkwVyzTqJWgInN/1rpcR13OwxeOU2r75zk290B6zNLrKxcoq9RBHFz1PWDfydy7SuvIUv2BtaQtJlqrHG2VSRxUKaRy/M8umfeZ7s6QSONyRp6FNNsyCD6sLWQ4DZdH0c9zv/hI3s0Wlm2ko66okerab7/SR5+pnu+A9Cd4/tXY4ofkej02lP9SFf3mPS9bH15bHZrqhUgwhd16UnsDiWarowxxZZagpeLAyGhIUj/Kuvvkbr8i1OdGxmhwHnciLLqMrX7mzxdhTQPjPPDyYt9p02zMzRPPUkFSdCv3GVRwc9fjGfZaE3JOMrqIsr/KPWHv/48iV6KZPqiVXa/SGJZh3z8bNE+QwZwyR58ybPb27w31/8CMbNLpsb+1z2Lb7a2mBtqYJxYoX2pmgdZZi7eI7DhE83HZKyXPLvbPAzlTk+lUzSfvtNYazMRr/Fm60N2pUMm4UMO1qS5OxJUuU5yuUZkgkDv9/Da7fIew4rccBS94BHcnnJvhHgslBucPvqDSaDIYVigXv7O6jZJG1vzO2DTXYmbWwtkoYqh60hBbWBmSxTWJzDNU12+n0SmSzpTI5+f0gmlZZOW4aI9TY1HGfC4eEe/X4XNwzQ8llyzSZmtYaoZyey+EuQRCUZRmRE9d3rUi7miHSNu50W2YUZTj79JFEhTzsShkICelxiIXnfOyDYWCfcuIva3qWmR1xYmGcmVcS3hSTcYJIs0k7n2S9lcM7PkSimeazaYP17LzN69ypzvspKIkXOsnl8vsls3sC3Djj32Aq10w20Zprqi09BUpSmR4tP+kVPo2rkVwJJ8Jw2A8RXpr4Bx8D5UIrckcJlyrGZCl4EQotkTHEUFFAmqzDTwA0CtITOWsvlb//Gt/nGdy+RjE1CJSGPRWq1jJdLM7ecZ7E24csfv8jnL5yUeTh5AarHWK6Dr4o45+NcOPF7Iow4RJWGKeKFCyufY0nlQ+Tbh97C9EY8MkQ8SqMVr/2YWjYV9B6/symQH6cnC93/EatIVv3pEMypz/P0RYnjzNjCcVyprzZyOciKMeH02646tcQU5Im+JTLoBkxsR3JGU6ZOtZAXNrUS0MWHsLcbuTCaODiOTSmfl4FxOUMhfRT0JxymVJGDIWhEwn9Q0aR1oODHimslXm8qjDAslc3/9w3+6e9/l7dEy+Tp57mZLtA1shhGFntvD313nb0rlylnC2hieh74pGKf0/UCM1n4/Cce4xe+/Diu65JOQhS4RLGCpmelv60q0gSOaXhHy+XBiecYYo96RkftpGMDcXkNgyOuqdhFhOGP+oDoL20X7zNRpqt0+pWpTbN4VjGUvr9eJbAeL55jtD0uCI7TJx4wXuS6EC9fFb4gQ2698hbOa9cpH4ZUrQx9L8l32gNei0N2Vma4HIyJFA+KWeqLy8wK9dDBAR/y4ZdDE+3SdbkujbOn+e1+i6/tbNM3k4x0lSCpScl1vNjEKNfRoxTVfp9Tm1f4UrrAc8Mso80W2ymFl5w2v9PfwDi5SjAWwK+QX1mh/MhpSYUTbaLszoDa+g6f0w1OT1yaToTX7zNRAryFGm/qLv9m/Tb7ZlqS6TNqlqRmUirk0dIJerF44iHzgrTfG1HwA5aMFItiY41CinFITlOwRwN6gy61uRk6kyGtwQDVTNIdDDGNHCm9SipT4mA4YKffY18M4KwJkZ6Q/gNZPUXsBxgJnfrSPNt2j3e376LNVdAadSw9g6ulMPIV3DiBqpukDQOv10a3h8znDexui8lkSM92GImW3anz8tNPqAx6u6QTMb2tbUY7O6iDHvpoSN5z0RyLnGlQmWnSF8ylVIaBniIU5ixLp7FMA38mT7OSIr72Nnv/9luc9n1OKCaPNk6QDTXOraxy5uQi/f4ORilB4/wC+mINFhty/Sd+CHqOzUJF9zT6CWaasog4BtIfHlDIREgxYRUUlzgmrSRkK1bMv7wglIYPr17Z5m/+/T9g6yCiJORoI4uRYcgjUdSokMmHnK1M+JkXHuWjp+akc5IAVnnDyY9IAoYAiynx4BhYoymwCrQU5P+f4K70QcPUHo4TPn5Vx9dE3tDiXg4CwiCQ10rVhYWWbDzK+iyIhB2bAIJY9nIFTUo8p6ppElwNNXHk3SrzAKT3qvgMQ3ENp/nwghD9cPTGdGMTVXuMJtInxTRW0+WGcCxDTgg3IjfB7st3+K0/+D7f9XXCC8+wly7QCWK0KCRsHWBfv0zcG1CpzTEUlmmej6lHLM1kqWcDHl3O81/8wmc52UgjjfPCYGrCbaSnMl0xwDgC1vsDo4dL06N3N31lR2tJ7uwKqnS6F3/ZqQ9uLDaI4yHAEaBOgfXIc0lkOEnB4DGjGmn3KNMk7pfJU6P2oyrhIQ3hEfNFOJEd7b/y50TwwJF8fuu9q9z9yvcpHMLZ9EkGYZbfunydS+kUeycXeXfYYTzuSe5uaaFBM5fG3trmo0qKv5meobGxj2ePmTQq/L7d5zXXpmOk2PUc9p0eXkojcXKZ5upZUokKyc4h6Zuv8uVihS8FNdTtDi1crqgW/7yzxl0lwjArOMKBqlBBmWngz5fRMkm0oU3m3haf1Uw+nSpSXj/EubNJrVjAbxT41mSX73R32BN+oqksiqNhTzw80RsppXFrSQItJif8BgZjUuMxFVe0nCyKlkUtDqjqKsKn+OzyMo+ePYs1GKOGIqnAYOfeNrqWpF6bpTcc4QQ+mwe7tAY9nDhk5Dqks1m6nT7lepOsmAsUslzu7HN91MFcnUdt1NgSsxcjSyZXFbYOxKEiFYfBoC09KdLxhK21G4xEGGCugFqZI9lcJi40cFyPvOoyOdylt7+H5jnUU0l0wSja3mEyHlEQp4S5JpNaEb9cJswX0DNFSukycehzYnWO1pU3SFx7k5PuiBfLZZ6dXaGWqnH10g0++slPk61k2euukZvJUjw3D6UMFDNMwlimGt9PFjkGCLEcPwiwygWqKDieI3cm8SGP71FM4Nl89bvv8T/+/X+DpzVR/IBB4BHPNKg9eh5tpo4WdPjoTMzPPHOWJ+cL0tYs44H0hJAVoUeoJ2RRNu0OTG31hEO+MMiWd4j65wusPzGfXQLrQ3e1uLll++TIgV3Ez0gwmDpcTh85/ff90+sRJgj2xcMgrv6YzeJHHzM1wfIksIp0UgEnsgkiqzgXNUzQvzviX7x0md89tNivzDMyC3heQHiwj7O5xuTWFeqCHbF0moP2EF9skFpMKhliRH1KyoC/8Ve+yC9+5uLUs1bYHIlNTUyt7gPocXLftFw+Tu883h+Po3CO9pr7/QCRwutoIuRc2PuJmbJIV9WmNK4/cZGmQwKxcR9lXMhSU4b1/Cgp4ajfejxuPTraHHHDpiXGMZtF/KxrexgZA7/V5fLvfpvwdp+ZsM52N+KbrR63SkV6505yadLn0BkTBo5U4SSJmEklWdo55D8P0jwlONuZJMN8hn+8t8G3u22G5RoHChy6YyIRc3Figdkz50mmKyiDHpmDm3w+W+SX9XkK2x3syZBJJc03Jnt89c5N7vQmKMUGvp4hKOTJnl0i7oHIagAAIABJREFUv9hg7I5RtraZubXBz9aWeHysEt/ckFlcZqPMjUzE605fRnev2y4TT2EipKW+j1EpojULjBMRJy6cw/dcqcfXhiM5yIwO22Q8l5KikBZCmbl5FlJ5tN6IC/V5Zs0cnbubFFMpNCNkd3+LUrnEoNfGFw5x6TT9Xo9UoUiyXmfHc7nt2OwQc2s8Zl+wDCo1AlOn6/bkvZ3Ss3jCus2LSQt3rcAhrceMhJBh/SZO4Mh2WX5miUDPMQkNAvHYMOLwYA9XizB0lYVcQeZv7ayt4esKs889zihvEtXK+Mkk2XSRYqEqgw+zns2z5TQ73/umlMp//vQpmnbI2ZkVEukqf/TyqyxefISxZtFxdzh5cZnFJ05IQ4BAtNEkFj2IiXoIVz8gsIqlKpzqHZu0cAAWhtJxTELUx77P73zlZf63f/AKXS9Pu9dBb1TIPXoWba5BmMuQcQ750myCn3/2PGdnUlNJmBdLupOs9jwHVcRhiOPh0e0gZm9CC6+J3q8E1p/srvRBK9afZCIibsrQmwa5TY1ppikAopcn+oXCJWjaKBUn3qlvqEzOFHtGFE6tBA3BsH/wJzl+vcehcKJafTht8+EqdjqHFHorwSQ0JMjoxydhRTQVEoz7Cb52bY/fvNflkiVUR2kMyyG4cZXh1fcID7ZYmZmlOX+GnY5FmMrLI5ajWBAIXfUBv/LFT/A//+oXyEkgP/o8nmHeR8+jM8ZRvthxVSgP8Ed+AqJClFXi0c8IVdhY8ySwGpJnkMAQu+hx0Xl8ir/fq4mIpEHzcd7WgwbOj2Lrg+1u2qqaNhJ+pG4+GttOxhZm1kQd2qx981V2Xr5J4lCj5yb5bnvE1WSK/aVZ7iohWrkgd/449PAnIxKuzeJem192NdkSmFGgb2h8ZXDI922LXnOWbiotVXPCdBrhXDY7Q7Y2Q9ZQCXfv8nSo8Fe0OssHA1QR17LQ4Eo64J9eeovLtk9QbjJwFCaqSuXMMvkTM/QMl4Q1pnR3hydsjS/mF5htjbGu3mJ2bobE2UV+0N7hpX6Lq6MRXrqAli/TGll4RgKzXsY2VbILdURuTMZIkhLMFcfFE6wVESsURSQ9D304xugMSHVHnM2WWBC925HDqZkG1riFZ/dZmm2Q8B0M26aRzeANhoSaQlQq8K2rl/m+aItksoyMDENPrIOU3CTNPPKYr0UJgonwfDXI5/NyQp3IGrx9/V36Vh+yKWpLy5i5CpYXE4Y6aeHwNHSl/WFuscHAGpPwQxkVMxKm5auLlJ88z4Hmo1QK2K5PTjEpJXOM2n2a1pin3B6F7XWem53l0489yfb7t9ATOeJ8jTfu3mbLH9CjT7Lq84nPP8fFZ84SiHaQAH/pCHgsRHkYVj9gxSrXvargWhamKWIgYukmJWNE/JDf/YOX+Xu/+QotPycNEIpnT5B97AxWxsSNIirjQ/5C2uKvPv8Yj56ry5tOqDMMXUFVxMULZCN7WvVNwfaB+msqr51yBP5027oPCqw/fLl+5OLd703/yG39EFNYgKcEVEn4lB3soy3iGByO+tsPPfVxS0C2W4Q/5hG4HgPscRU97TQKyoow1zZkC0U9OlmTsKRRSscz+ZdXWvzGWodbExXDUVHubZJ6/22yO/coRw7NUo1i4yQ390e0lRS9hEpQNMgUNWJrj09eXOV//S9/jpXCUeCiMDkTp4h4KuObNjEeDJ4ews4fBrRjgD0CW0ErE0Yx4m+qxwq6bNofNb+PkXAaXiUpaAJQj1F5CpbTreX4q8d/hR9XwD4gCk5VWfKnYpVI/E5xOlBjyZccvHWbq99+i2Dbpzx3nq+u7UgbxWvZJDdcG7PZQEmZ8hipiLA5FWb2WnyxO+EFP+a8aaJkU3x73OebwpTk1BnWY4Wu6zMUEzRRtebTsDhLY7ZB1dBY7I74oqfzeGeCeeMmmZTOehb+2fX36Z0+yb6eYWtvxGFvTFLEt8yXcBbSlGt5KgOPzI1tXvBTPDqKya/tyiSD1GyVt1s7vGkPuDQe4FXqqPUma4c99icWmUZNyqDtwEFLGWRLFXKVClo2K/v8lmj5iPy2OCQaDcmJAqLdIdzaITd2mNFNlvIFlOGAuvC9EMbp4wHZ8YAqEQUlxnbG7Ix7XGvtc5g00euzwnCYwEug2Ql04aEbW4zHA0xFR1USpLJ5tFyWg9CmZ8DrO3ewciaU8yRLJRKaiecEGLFOMZlHd4WfrEFups763h5WEFKsVmWvfvb0Km7WZKSGJGtFHIFTgmVgh0zubrPQ6/CpaMQ5JWSp2mR1+Qx37rUYCrGBkeZG/5C18a5kw5x5tMoXv/QC51eFQZRM4JObgIy1ejBtvX8Xf6BWwDGweraDIbhriiKdcSRBy3b5+h9e5r/7u1/Bzi6SWqhhrjSJ5mtEKZNwbFPt7PKCs8Nfe+FxnnjmEUQ3wY88eRSVWX3ixpE3oxioHd0OoqcrsriUY9+CxI99Y8fv8IMC63Fe+48+z/G/739fGE2I3es4+e/oBYheqQz+exg4j3qn90/SEi6mvWp5TR9qA0wn2FMu5vTxDx4nIjZEOqkY6IQkp8Aqk2YEfWJCkNDZ8pL8Xy9d5rfuDbHTTVJtG/f1Nzi5cYtnMjpn62XK+SqFmbO8sdbi9b2elMiGzQL52Rzd/RucKCf4W7/003zmqUUKwhtABEAetTfEb56ymh807h9sFQ/4Acevf3psnwLbsY+r+Jp0yTpuARxDpdhptekwa/qt6cYk+8hHg7L7oHr/MQ+6CA8X09PRlUxsOurQToFZeHWLG1MEkRiCXdKyuPdv3+bu6+soqQavtcdciVTu5nNctS1pCGIdDU5LpTzlSoH02jrPrW3xyRA+XiqRy+f5brfFv7h7l965R2TV2XEjlEwGJWNgJxXiapp0vUxseSwMLf5irPPFZIbzh11KGnRLSb7V3uUPRn3uJdIcdEK6fZsoDPCKCThTorDclNztes9laaPD6UOLx+2IuQAyhk6ilOcePj/Y2uBeFOFVqnRUMbhSiDIZtJSJH7jECQUtmyNZqUhqWJzP4ugJHCWSXrLCMS2vKfjtQ0br66SEtZ+YAbS6lDyFlXSWcH+XZPeQGd+lEftSSiqYeYYwTxFUw2oNTzUJAh1DzeB2BZ9bmBf1EfS3rDCSSSVlhE5Xibg8OJSv3ZmrYZVzjAXdSgx8dQPVC9GcQMq144mDZTuSPtmybTJzc8ycOoUjUmtzWZwgwIl8gkSMOxmhDEakBxbmbo+lbpu/3MxzKmVIxpBr5tj1NXbjBHuqShuXKONTaeh8/COn+MzHHmMmJbDIQY1idOFCdEzm/5EK7AMDq6gilChCExMAcXzXVBlYJsJeX718wN/4u39AS6tQu7BKVMlI09lMMkXioE+jvcNHwgN+5rlzPP7hx0lWU4S6iDSZll0i61RajIoFLyuLaQ9PMBGCIyK46MxNpYs//uM/FLBKODiOv37o/5WjLHdRWd6fgT808JNtgoc+xOPkLnfUEhCTcNE6eDgPXgDpMbhOa8EH7+9hYBUNEk0RrQCRmDoFVl0Cqwg8nOBoCe46Jv/Hd97mt7cs4mSTzEYH8513+LQ34AvLMzwmnMRE5EZhiW9dusvXb29xM/AJFqsoxQSHu9dIe23+6y98lF/75c9TFh0fJcI5iu0TwDodMD0APWnQM9W6PvTKjwDviDIgNkdBlRN94Pu4LKtU0TKZfkrtvxxmTT+liEU853EqrMRzcSIQX1DlY6cx6ffHVz9cMd/3aJ36CYifETml4nk90dMTvYnAIL65x9t/+B7vXt/mjf0Ba2qSg1qdDUFJrDcY+iGFfIETp1bZ7e5TPGzx9OYuHxqOeUxIPqOIuyq84tpcb8xwLVTpR4ZMxU1L4Qt0cyFRSifhJ2gOJlw42OenVJXnxxZZa8QorfO6O+HrYiiULeMlKsL0iUlvgCdu7pNF1JkCgaYzZ2Sobx1Su7vD+Z7FihVwKp3l/Moqd1t7XGsdcKnbYV9PMC6XsXM5BorCMPRwfFv2CgVoaZkcqVqNVLWGks1IY3BXidCTOr47IfZdycjRQg9vPCJo9alZOvNhglynT2U44olCniYhmdDizNIs5XwGx5qQNJKMhrYMGUxoKQ47A7rjMYEhgkpDksKKM/A4cC3uuROu2kMO0kn006cYZTP0xEAXhYJhokxslNGInJj091t0Bz1a4+mm13j8cUpLy3Kw5Hshqu0Tei7dYZtYCEM8m9zYZsFTmB2O+Oxig4Kps2a53PEjWrkS656PW8iiZTSqBZULyyV+9sULPL1SICtyz0JX5uBNDz3T1f+jHx8IWI+HV7IaEC1P35NKETsKZZl/sw1/6zd+wGvbI0qnF1ByJpZnS19J8+4ei8NDPlry+fTTJzn33KPoczkpD/NkjJk83EqwUOQ5UI4ppsdCLZZHSHFfid7cnyewPtxjfbj/eXwhhSBCAuFRLzWOppf5+LgugPR+v1RO+B8CWsG/C4XOWLQ+HrQzHm4FHLcBjoH94UpZQkhky+GVrQjnIGRCgQRWbYyl6dyZaPyDl6/x+5s247FO+uYOJ3Z2+ct5jU8sNplfnmfjcMi+Y/J7r1ziO5sHDGpV0udP4CUDvPE2tNf5zz76JH/nb/4S+YQgQTjYCU9qw0VWq3Z/136oi/ljN7uHD+1iVQoXkaPrcRQYGqnCif7Ym0IA9BT4ZHTQ/Yr2/nnkqBVylBkkr6FgF0wB9uGWxPSVTV2vptHu0wGjd/T88uuujyqIlFEK69YBL716hR/c2uZS3+amonHX8qBalyW7WZ/lwtNP4CUV3Ns3WbhyTYLiR2yfShTR1hTe8lyu1htcVwxavoGrGpiZJHHZZFhV8FMJFFejNBhTun6JF3yPL2gJ5sMAPZdjLaHxe90uG7kqVrZJx4o43D+UvNLs6TpeKUlQKeGNRhRaXdJ37lG8ucbFOMELhRpzsYbuBZi5HNuey/udQ+7EAd1Mip6RkDSw3KzYKFzGkwl2EBCoCSliiXVdFkmKMIKpVbBDj1Q2TbFa4rDbZmJNWCxWCdYPKA886QK34MW8MDNP0XNord/mQxcfxR50sbo9moUSulinlosfxfRti0QmxSR0sUJX2otutPe5vr/DlmvTEnFIs3MM0wXcVFbyz8U9ktUSkosbDweUMjpROKLnjNmyJqQWFymeOUuQzOAFCoEdYLW6mIrCpH9INmtKz9WM47BiZjD7fR6plbACn7UQtnQDb2mJ3dAjP1sWbV3mkiEfOlHn5z58lmXhteq7ZCQ1UACRGKbez7f9IWz9M4H1Ty0FjyStUsIaBqiOiym8HMUwS9JvVDZC+Htfa/G9O4eMFFe6tdR0g8TGHnPbfU4EEy40Iz7yodNc/MwLUNLl0EQ1ROS2i4khe2/S+06Aq4AsTURyPwDWhKiOfkLF+ufpYC/B7scVyw/Rf4+v3/2J+MMX9Lid+KcX3D/p8qOKAV7oyCjaoSqCqCErAh7igEizcdBpxUm+dmmHX//uJXbvDTjZC/hMJs9fX65RCCbsKz5XDjp8/fVr3BiF7JhFhsUihXPLqMkIt7NGarTL3/nVX+TLL1wkI3oNkgAifq8g6IqRozCSPuoGiD65+DzyRxUQZorQxhicsYsmjlCiohcbiugpCHKsqLIFnUGIQaRJihgACo9LwROAwJ76XcqdQzxW0AZk/rkHkegxTyWFskchEnDF6Un++0hieNREud9bPW6qSLbJkWG3yMgSG4QYnolI31GM66h85aW3+Uff/j7XRX5VtkhYaRCYWayhRe3kKkolS961mF9b48TaBi9OPD5/7hGy1TK/f/kSv7O/x36lSU8vYQnjGsPAFTOXckyimkNXMyRahxTXrrO8s8GnopjPraxycm6JgZnh/3rzXe6k8myYefYjjaETEBoaqVoepZYneXqZvfY+Wd8h2+1ivfEmlXs7fCyR4yk9w2NC6FGqsN1pS8DYyejciVx2E7AeehwkDVzTQFdVysLFvz+g1+2SSWfo9vsY6QwT10XJ5UhVKkSpJIlcTla4AjTp7HPCzLDo6dIlbT5IYAxtOYhu1qpY1pi0aVIQSQBCrmsJV+JQHLKxnQHOuCX/uyV8L3pt2q6wGstRXjwpned8NUsQi6gmT5rOJ0QbxnOoFjKYSZWt1gYjE3ZSKurcHHqljhdpKK7KpD+ZthNFr1gJaFYK1PNpBu09qXgsF3JkhDKsVGFfbCSCV5vPYqke1ZKwFBzw7FyJLzx+mg9VMwhHEaEa0ySJPyISnHxdDM//PSrWnwysYsefHtJUT8gEhZ1KhC8BQ+N2CH/767v8YK0j13skDEwOOlR3Ojxpq8xGFksnTD78qYucfuFJKCaIDLFrTtMhxfMmRVUjWwHTOBhZgWuxjKYW/5R9xf8fA6usqv59gVUwDYQ3paoy0JLycJ4RGCWAVfHwhZIFg3e2bX7ja69w6eWrXLAMPl9p8sm8SVoLOCik+Mq7l/j6m1dpm0XChVXsfA6lmEbXfdzWHQpuh//9136Vn/v0o0cOkq74JVKcEQWiaykSQZFKu56wNIxj6QGbTqvCW1zO1/rbA4a7++i2h+76hOLo5tp4zpilk0vMnl5GE74Nuio/haBOxqzZ0hNc4u59DoA8gnkoqhBJHAkMxOIWYBpEU6mtUN+JHpi8tg9dYMmdnfYSxLIKZOtAgKpQwsnFNW07CbwWVpQt+Mabl/nHf/QyV/sW5tLqNLHVCqmvnkBfqKFOBszttzi91+L0nU0e002WG3VujQb869Yua6k8+3oBy8hKG76B4mKulli6eJ722CYpqreb75O7dplnBiM+ki3yRG2JxsJJfnDY410v5k6hxLaR5E6/j53QpCY+zCfpCNpXvUjKFEmlXcz9PUqbu6zudDjbs3k8SLCiJfEmY2xdZT+lciuYsGso3IlD3rVd3EyWUj5HPptm2OtIv450KonvB8TCdjKVRcsVcITRiWGiikyuZArH7mMqI4pRSHmiUBDDs3GEMnSJgwjTNCWDwhAsBNErtydEkzEZwRawbUb7m/iddUbOHm26FKhQbcySMDIYRp7I11GiFPlMFdcO8MTrUWOMjEm6mKbnjnl37RZ+vUi3moVmHU8zcSYBeWFuGKj4QUipXMQwBJoIHrbD2BkQJaE4U8fIFdFLVemJkJ1pkMil6LY3qJseZ8o6nz63xJNzVRZUBVO0vaII8/jUeT/6/c8BWJ0wkh6MguwtJvmCPB5ponel8u5I4X/615d4c3NIQVNQt3Zp7nV4Ojb4UnOZuazKMDPguS88R+7MzLQSMmPZYxWLXWSdJ8UtJUBVtgKOgFX2WKemxuKg+JOA9SeWfP8BvvknQPHHVKt/atX6Y4Ri/y4vSR5pRXCRptBPCK9RRXKBBaNVxGdPg7SnMtlvvLHH97/yEqdHCZ5Ll0nvbDGxJ9xMKPzbtXU2fIVoZoFxscKuuAn9CfP1LOOt69R1l//2l77EL//sZwQzB/NIZrw1jugbKvd6cH1tk6trd9lqHcjMyVwuTzGdlfZwGSdE2e+itwY0Ao16JILyAlKBhUmPbEEnM9cgLhfY9j02JhZ+rkymuUBOSIWrFYoF6ctDbcrEkUdAUxV9eIPAFRWJkEyaD6hrItwuDFHFUPW40yp75NORlmipyKGYHCyG6CL5QbaajmgIR5MvkUCxNYC/+w+/ylffvkxQneXQEn0vg/q585QeO4U96DFn2ZwfORRfeZvq5g5PNBskClm+2z3g9dGEO0oadXZRhlLuTvpotSTzF8+y63vkTI3E+i2My+9zbq/Fk67CR4vzPHX6IgMzx7c3t3lDV7lXzHEr8hknk5jprHSC85IqC088giLUVJ190r5DpTegubHH+Z7Df3XhaeLrd+jfui2HRHuRzbozYF+PuR3G3NXzdFSdYrmAmdLxIlcmR0wcC8f3MTN5ZlZWSZUbjNBwhJIqm8fVDDxVMAomeNaApKuQclW0UYBiB4RehBN4jAObWEzl9ZiUY0tntqYVUBs66Ae75J1DasLmT4nlNL/enJGaEdXXMCKDw6026WSOiRsQpAzCchYnq9NVPa51DrnWG8LsLE41j1YpYwcxztClmsiTUUzGgxH1ZkOM8OlM+kwiB6OQJFcvkWvWyDRnZZ96MJyQSwp2g0/c2eRi0+RTjy3x2GyW4hH3KIw96U0iMEfON6ak7R/euI9X258lEPhJN7oogd0gJiE4N/JAFkhel5CyTaKAH+xM+F++dYtrey6Z/hD91jpPe/BhPc2H8wXyOZXsMwuc++yzHGf1xglR8XqyFykYiwmZHHtURRy/B3lim1Ydcl7+o/yafxd0+oCP/XHUnp/0lD+6t32Ql65ISavwQWRKkRLx2keLYFrPq/eNUnouXHnpNpUth9Nqns6126wftPnm5gbf3dpiUq2RPnUK6nX2eh12bl4hq4eslgx+6Uuf5Iufe5FmQ2GnZeOGIXo6y7vre/yzP3qNlkhpcG2sOCI0DTTTlJHp4mitOwENLUXZiSiMfWZ8lZIXkbYCqr5Fw2uTim20fJogm2J9PObS/gH33ICxoN7UZ4hzaRrCNvLULCeXipxdqTKfE2PLI3PhIyGrmHmJloGIOBfgK9eFYILfv8hHet8j+t5Ukj2VbIhepKSgCFqcdCJTZGErDgSCWvYPv3aZf/Kdl9iJDFpOjOeIzLETlJ84x8gaUw/gjB1SeO09amv3+IhI901qXPct/rjT5v1YR1k+iVKqs93vESRCCicX8BfqsrDO9A5J3rrFzM01nhiFvKAWWdYLVGeXeK/f4/uBxfumwlo2SS+TxtMMxr4vnd/mzq6SqBQYOCMC1yZjWSyNHR4LFD6VKv5/7L1psGTned/3O1uf3ve777MPZgFALMRCkCBEmRJFWotlyZarbCclV1LJB1dSrpSTlO1yUpXkWyop50MSV8mO5ViyZMsyDUkkSAKSwA07MPt6Z+7a9/a+n/2knrf7DgAaIi2CLlmRhzUYAne6b9/u9zznef7Pf8G4epOyJJHaCZqDNvebNeqhw/1I416iRMdOU5qfoeP2Oey3cLSQ7nhEMp+n73gsrh3HyBYZRDpxMkeczkIyg11OE2Rc+uMOCUN4sDbh0FOYu5zz3rDHOHZx3R4pPWDGD6jsNpivdTnVj1l2XXJumycfeYjIspQblpVIEnsRpo9KGmjv1xVrYyz0y3KePStSyq2taMw9Ydysn8bNFhgbGlZWYAMNt+9QIInhxfRbXaxUir4Z0dNDEnMl5tZXKJaLKlGktJqh1YVBvUfYOiTVO+R8OcFffOoknz5TUNeTLGi9aTjVgzIauSSErSO16UcNBcgTimuQ0Llc1T+GTOj6Gj1nxNdvt/if/2CbrXpEZqvGwu4hf3lpnbNxRKJdw7M9Cp+5yOkXnqC4nn5wlYiLzYSaKt2ovPjJhvmo8VBFfGpl+FEcso9ZK/9YDz9i1/6xHjT9y0ckpR/mserdkSdQge8xHcGelSmYjhlNEkvly/KxO+OAZNrk8PI+3VdvkR/YNHe6XNmu87u373I98Ak3VvBnywxtk16vTePmVcp4/MXPPcPPfekFRmGft25c4WbtgI4ToFl59hoDBkECX2AIyyCwE4Qpm8AyH/g7CB6Vt2yyIaRlLIt1DAmZa7aZa3Z4ZujyWKFIPm0zcIaMohAvl2FHi7k6GnJP13n7YA83lyBTTpFKBDz3xHm+8OknKeazdJ2QubkU1Yk9gyqo4oCWnEKxR+GKH7z5Kthe8Ff5UxaHAl2ICbMUVlnOCQQhOHBkkEJTsc/vbo/4R7/zdb65uUc3TlJvjNGrM1SffJiRhjJfWR4GLN24z8PdIc+aGk5ti1v9OlcDlzd1i4NClV4yT2fkYiUs8hsrpJ84R9PtUyGkdNhg9uZ9PhXafMqziW9vkTEs7OUF3tVcXunUuZLQ2U0lcYslikuL7NV20VJJZk6coLy8TNeVAL8e5TBk3nHJ3L3HzGGDJ7J5zmSyRK02w1ZLXV+S8rpj57jW7tDyHbZ7LVzBbnIZZaYSygLJSmLagrOGjP0IIyl5JzbJXIHK6iJRLqGy3NK5LJbgte4YTRfaYcxg2KFUzuL2m2idFoVGh9WDARccg4vjBOX+iIzuc+LkBl3Po+d4ZItldTm4vR4jMTGKfBIq+NBjJ3R5vVnj7XaDQTHPqFwldewsjm7h9YYKk5eJ2RfzJT2B5kcM2n2GcUQ3Z2Muz5E/sU51foFMZOGOxtj5DPXDGprj0N++jd3a5q//+Cf5z7/4OMsy/qkdhoYjniTmRKik6H7BkKRpqgDWj+LRf6zllSpqAuyJc5/QY4jUQZResz8c8vt32/z9r97m/rbDguCqTsR/ceERThgh4942ozy8Mqix8tTDfOaFZ8koM99JNQhCTymX5NmmOsnvuS9MZZTfxyfgaOT7YQvXv8vj3jcA+ZCA6vs+9IPTw8fpttX7H8r1H9MXvJGYvAD3oQTnTV6PiOAGvS7ZfJLwfp0rv/FtWje67B9GvH73kDd7A7yNVYyzGzRlCdBtMmodkjw8oBqM+dnnnqRSTvHyu9/lam0Pc26ZKFnCTFSI9RQjSe21bHxdU6FxSotu2xjFAql8jqQsp+RkeC4py6Ccz6L5Ht1mg0KtzYlbDZ5M5FiXMcx3ycUB+VKeqFqikU3xT995i7eGXeLVBbRKnt39bZImnFyYIZC48DMnqc7PsDpbYbGYZmMmzbH8BGsWbmxm2r0qjsBUNnwkZlBJbpqIE8CaOqrJWRYqn+zIZAGbigwxGCPMwP/7tZv8yldeYbPt0O4EpJZWKT5xAS+VxogSlDsOG9sNXtBNPhv6tC+9ye2De9zWA75tGGym84yK8zjCZRmHjFM2y194nh2nS87SmRmMmL9X49nI5ukh6NdvE3eaVFbmuB2O+VbrgKuWwZZ4o87MUNpYZ39vm06zRWZlg/ULj+InU4zFpEiux26LhcAheX+LM17AOc3iBBazoeB2WPmJAAAgAElEQVSxQwXXDfN5Lh/UeGdrkzu9DvFsFa1apeaMGYrDlPgT+5FSLQm1SDNNRp6nbtzS0YZ2Ei1pk8qnVcy3LJ3FGSfWBRMdocce2nBAdFAnud/iYSPH51fOcjpK49zfZrGax04lacrNJptXCce9XpdRt0Uw7qIFfSLN547cpFoNdjSNcbECC8sKwuibCQzTxpDIGPGNkKSCIGCmXFHPu1mr0bVNwo1FUic2oFJBN2zMXojX6RNJgu7+jnK4c2t3qSTG/N3/7Bf4Gz9xHtt1JsJJzcKLDQLZiUrDIrvTYIAp2vtpCOv3XvAfr7DKLV/oPRZ0xDpQOF7iPiUIn+vz5q7D33vxGlferfGEo/MZI8XnczkKXhsv2aWVF3XJuxTPHudv/PJfZWlF0h4nHbDnjkkk7QfeRkfdnZJEqoo5LaxTmtMfVck+Lo/1B471HzXL/1EmWx/coUyfWMk9/10q+Ef8HTVwCcwqsTKaEIekczKFj/ZAraQOQjjAEIJr16f9u5e59u1tNmsG37rX4jLQXZxhL28wlAxfS8MeDSju7RPdvU121FFGKw35fGfniWdWGWk5sullCtU5bu/fVB6tSTuNphm4rs9o7BJJ7Dgwc2xNPadvRBgpk3QpQ6CF9Mc97GFMdsdjvRfxpK7zbCrFsX4HvXGAmTSUl+nVhM7X6ge85ow4TKboRGLyE1FKZ0mVs8SLWTzDVXEyi/kkZxfKPLyxwMNr86zmJ8mZllhNyg5AiutUVjyhY01YA6L4UuGI8m9WpIyFfIVOGxhjH1NP4dtw5QD+0Uvf5OU3r7Fb6xOXZ9DPHCMoFDDMPLmux/zdfV6IdX7G0NDuXKXW2OJGOOLrccDtbIFo+aQY8xLU+tTGY5a+8FnaIhggJDsYq3C8le1DHmkNOBtFlGOXXueQQ3fIXd/hXddlM52isbSAk89QyGfoDkbSM2KXF0jMLancsyAvljkOqWBI4mCXk/0hF32NnygtccHMMbx6h3G9ySAYYVWL3O1LCkad66MR24Lbz8yRWlhU0erDIERLmFgi7NFD3NBh5I8ZCrHW0Uinc8pbWGhy4hcTGAHjWNRJIUjelBNgjWOKvsGxwjwX106Rs1J09/eYsdXenkGgYWYKysax3WpghCPMcMCofh+n32C7fg8HjXz+GMXlU2iFBWrtHgGeumEbnkfJMCiGMVldZ3F5Eb1a4HfuvEd7Jkd85hjx3BwdJ8J1YvSxTtwZYA8HdBs1AlsSqvp88pEV/utf/lmeXy+RwUWRGGNLpcrIb/FYEsjJjAaT8QibWHH4P/zrR1hYJ6heMg4wxT1JeKztkP/hN77Jtdfv8UuzJ/nJ4gJzewf09u8wKnrcthx+c2eLxNIMf/dv/ZccW08zcjzSGYux8NJSmakwYIJzTZtZpXpQY5v8UkqnP7oy/f+6sE69EFXciOEpjmZSeKHKpHmKJyqaqAteD1ouze9s8+Y3bnB3O+C1/QG3ykV6y3PcDQYMpLoIDOOOecgwKezXmO/32bp6mYEWYs4v0EkX8VMVMukFQtPCS0WMY+GGaCQSSVVgZVE/GIzoDYbigo4xWyI9W8QsptAKSdxERJjUyadLiAN4fr/PsVqTh3tDHu70WHMd5tM2qWoR/fQGX9/b5l/evc1eKkP6+Fm2e2N29puY5SzhXJJkyWZppkQprRP06ySjIY8cX+KZcyc5t1AkF8bkw5C0mPiIf4O08eJHMbWjFJXpRO8QEOo+niEd12QxaiumQAJPM9TI/14DfuN3v8V3vnuVm80+yQvnGZerUKiSdmLS1+7w1MDhP8lmWGk32Lr1HpvBmJfcMe+Kh295kThVIuHquKaFs1gheXwFN2WR1mDJjUlcusGjrSG/dOYsxVadu++8Riiu+KbGi7dvckWPcU6fpJ60SBZy5EtVui2HTmtEYnGV3MY63kwes5zGY0hy1KfSalG8v89ziQJPp6qkdhrMBWIt2aFYzHNjf58d16Wmadzs9WhZFq04xrMS9EWWbSeIbQPPiLHlfbc12q0u2iimkMriOCNG7hAtYzLSfIZef4LNpNIwDphPllktLZDExncDvCBGC3wsZ6wmi4Er8JLcBmPSekzJDAkbuzRvvEti3AdnxGxpnmJlmcjKo6XLBEGIFQ5JxD7BaEwpkaIiZzCZJLc4z6CS4Z9c+jbtuSLR2hIjO0W93ldMFlNLEnX7FMVM3htg5i3mV/L8/M99hp/78bNUiMnEIzKxgSF/V/B2oTJOehYIR1P5nxTWD4uA5Ms/sLB+P9tA/UjbLVCA0nJDUS0MBKOCZgz/26+9SOPyLr9QOM3MvS7n7JLaWL/b2+HF/U1+7fCAM888xt//5V/k4QsZOsEQPRGR1ZPKomzSf4ObkLMv3bAstGRhNaVfKXXOD9ny/QgedvSt/7hLqA/KLX/Yl6Ep3uUUKbFkyy06omCqg5/g0qHjYySzE1bFGK6+dInr37nF/ct7vNdxuHfmBFvpFPXBAK2YZZASKkyfk6kUG70Rp3YbnNYtegf7bDVrKixxX/CwUURhcZWBlWSAdKQ6USKBlk6rTbwQp4XPWm82cGUDJNdMNUdyoYg1m0evZDCTSZyuh1UfUNntsNoYcb7nczbQOG7ozKRMYjviEI93Bx3e7HTYtNIMSnM0Rb0zHmNW85QWKiTFRCUpxh3yfYdYmsNy2uZ8Nsey63MukeJ4NstcPk2pmodqZrLl0gIC8dU0xddXLmufMHIxTAEKZPsvNxvhuiZxSCsd/XYb/uAPb/J7r11l28rTKs8wXJpTzBjz5l0+p5n8zfIMG4d1bn33W3TimMumze9t7XHfkFym0xPohIjDQRtzaRbj9Dp6MY/f7ZPfa/LJXshnYpsLvRH+5l2i2KGTQGn/r+KznU2yGUUElSojX7o0m3K+jG7ajHRdeb/aS3MMkpDKp0i4LsHWDsX9Bqdii4vJAqdCjdzmfeLaIRvr68pn9db+DrvDHlujLj1hm4QhYTKFa5h0ooiBKKWyKUaZBKGmURbyfrenoBNP/FtNjfTiHPZClZ4WEYjJkGYqL9i0nsRwIvzeiGjkofsaPfGCzeYYO33S8ljpQAcd5gMXY2ebbL3OXByxmEqzPDtHeXZO3dD3uj06rUPscUel3CbiBNlsmZm149zq9rhrwh/Wtnln1MFeX8MxLZo9ATdM9VmLDbBMMiu5BOGwKUnffPHzz/EzP/k0G3NQMeTITpNS1bgsxVP42iI+kcFn6getis8PQbf6voV1WkQlVLs7fe7CNMlFCusggks3N7n84qs8PSgRX9plRs+h5bK82tripfYh/2YwZPnsBv/jX/vzfOHH5EKV8ilH2MKUTyu0JwkAioYlLkgCN8gdQYiOkw3On2Rh/WGL4o/icUcY61ErL2NapEhXgbJXVIhJIIBBksCz1Li2fWXEu9+6wo03b/KdnUMuzVbZT6ZUPLhdKtLLCI4Wc6pU4FhvxOc9i0dCXUXBjMY9GlbI7XoNxw0ZRIYyDh5InIal4SQTeNmkWn7Ihta0bfb29tTWfDjqTeR51Rzp5SrZhQpmPkss3K1RQK4XMtMPWO0GrA48jrkuS6FPxh+yurLAwDZ59f4232732c+UOMyU2JME3NkKA2T09NHzSbLLFcycSRA5ZDyHuZHDY+ks50OdudGIgmCORkB5scjS8SXyx5YmxuQmDIW5NmVsxf6ItJBnpduPfaXO8eMEhmDLsc6wD/sj+NeXeryyX+c1t69SSc39Q07Xu/z1RJan/Bjnxk00M0FvbpE/PGjwSq1O3bbpmzpa0qLXPMCcLRKd3sBaXcQzDbSDFiu7Lc43hnxBy7DUGSiDk6EWspdLcMMMeNsfcpeYUaFK1w3RXZ+EYRJGsWJnBPLeVksUzhwnls9Ei9FFBtrqUh04lLtDFhptzvSHHIt1TlTn8To9Jf8szVWVecq1vS2ifA4nYdPTTHZdl3uuw/3AY18TT7JIKSxlKrQLeaxCAb1YYObkcVLLCzRCn24c4gtDJGErY0jdDYmGDqYfY8cG/sAjIwkP4y752CfRaZBsHHIumWIDjWpvwKJmsFEsMV8sKpe4Vr+jlqWFQob9+7fJJ1MMOg6BmSG5eoyv3LrF1+q7vNHvYB3fYCjf37CJVZccUSmXsLNpRt1Dkl6bcxvznDu5xvNPPcLFk5aiLNrChfbHSgMzEaAoKz91kxClo5DzjiZoYUL9saGAH1xYNYWhSWEVMKB0tI4W+NWDVq3H67/+Vc41UyT2x7S7I+67Y36ndosrFmwWSmRLaf72L3yOX/zpCwRJaXhHJGS09EQXLodCDBLeL6xqD/cfC6vqGI7MrI6oR6qYqiM/iWKQ/y+32JSeVZPEvbs+X3/5TW7ePeTdgy6X0GjFBqajY2UytI0QPW1xrFpksd3ji0aWp3Qbc3uH2UySQexx//59lWB5b3+fphHSNCNaiZheJsFITJRzKZykSCKFshSr+ONxr0ck2V3VMsdPH2N5bQWjVGQ7CGiMPRUg5zY7mJ0+lYHDST/idASn0Tk3u0jKSnNlp8Yf7B5yxQm5q1ncjSPcuTINcY0SzL2QJXtslcWT0n0Z9A/2MQ4OOJ9OM19vUTiocTaVYD1jk9F8SZbh2IWz5I+vsWNqHJo61dMl5QfsjaEkmXh4JHRXda+Ty0dOZlJFQ4hA6/VD+O2rW3x5c5MgkyerJZk97PJTYYLPaEmMK9dwOl1G5RLvuQ4v7uyyGeuMkjnFSAj7dSLpzFeXSJ88hrZQxXVGsLPHzFaNX54/wdOeReX+IUGvT7w8x500vNjd4YrrUHc0en6s0oXFYNoV7wmRuuULkM8++J0oZFVnVxg55PpDykOHhfEI4/ZVFh2XNS1FxYPj+Qpr8wu0h312um1y66tcbzR4a3uby60WtwOXg4TJUNgDEn0hgYGGiT03S7pcwijkKa0uk6iUOBwPMYs5Qkuwe8mG0gn9gMCd7AME+ihJ0Wo28fYPqHg+uVaH6mDMc6vrfHJljcbVa6zm8lSSQvgP0DWNZMJWyjwJD5QkZzNXYG+vQW3gMC6W+d2b13nbGyrv20E2zX6nQyVXpJLJ4/V6ZFNJ0tkUncN7fPLMLM8/8RDnTiywXJ1Q6aWWyspVk0nrQSLFVICiphdjEtH9wAzoR15YpzZvJvQVFBCRFw7bUaqWB813t3j9n32V2fs+J6rHuNHp8NV7t/jGsMZWLkmwtEYmY/Bf/exn+Is/dQ5d3AeR7PKJ6TGyjBFqSEIAhAmd60FhnfRkf2Y7VpkKxlPbPDkISgwl8LMgBGqsnQTM+IFH1iwQRDq3tzz+1Uuvc7s+5mZrxKbjMXBisoFNpFtK4ioY2sJsgVK7zdn9Jhe8kBNRzKlKCV1wyP6QQmCxf7BHyxrRToSMCknM1QXsE8vEM0V6ekzfd7EMk4QEN/oBRhgyVy5xbGOV2dkUQQqud2F3BFuNBgeNBsN2h5zrcUIzeUi3yG/tk2r00Ps+XmyxHehc7gy51B1yK465JQq8uVkylRm6UcRQomVWVqgsLxL5kl8fMS8x5Ac1Sgc1nikW+Oz6GplOi83L7yqFn7Eww3VD45rvEq8us3DyOCfXlji1ZDIrDbhyWnOJ4zGRxIwIJzUWbC3Jbgyv10b85puXuNmU3jlNcRjxpG/xVGiysd/A7vVIL85yJwr4f65d443uiH66wlA8Abw249DFyxdISmLvsRXiTAJv0KF42OLJrs9zjsWxu02SjZ7S9g/m8nxjdMA36zXaWhonkcTVI4ZInpyJkc+TkHj1fI6eJT4SQsmb+CNYwxHpbp8ZJ2A18ln1emT29inVR2xoSc7mKmRinZ4zZGwZbPtjrrTqXO/1aIsxy8oS45kKhwmDnhS6QBSmHklhgEh3K6wQuWMlLPqSRjBbBUPHSFjoljG5mcj/hHIZuiQGDcY724SHTeY0i1U9wbJh8+jCMucXljm4fZtyKk1SGAlRpLxaC4UCg8GQzdo+njQDrs/27iEtP2KUy3N9NGQwV2b58Ue4Uz+g2W4zk84yny8wbjWUmczMXJlKQeev/NyznN1IqCJ/RNcTdVVK1NGqKZmO/BOS1RQWmhj9qMKqgIB/H4VViqiBsgaTNywtkSFKKaUhcaPdr7/DrRdfp/3qJovLp3gncPlKc4etlRK3CehhsjZX5G/9pc/xxRdWiS0fW/MVFKCeR7ZWoh+fFlbzqLCK1FX9PH92C6tQhSTDXT7eVKxhHuWFyRlQLezER3Aw7mMaaeJEmt0e/NbLN3jjXot3NvfYrNXVe1yOJMPKpJ1LkN1YwJ5Jk3V6rOzXsG/c4GLCUpSoxWKOc2K04ciOq4e1kMTN6ejVIunVRVJrixjlBI4xCc5V+wtpVgSuEiWsCcnUBI9XuByopNSe/BnCUCLnxeskjlmSgry1R//WPfo7h8ShwSC2ud8Zc6s54G4Q8dL2Nm6pSn5hmYFmsb1/CGaC1PkLrJzY4PBgF9sbsqLHVFpCTq/xfGWWx7N5ou0t6DXxM0n2y2W+1e3y9b19vFKB0+fPsDCT47OPnebkQprV0gQm1mNXhG5TGEokwwYt4Ktv3OaVd29zp+0z7nishzaPhBbPhwaJ7W1SlkbLNnmp0+GylmAvPcdmo04i6uL6IxwzhTk3h7G2jF4pKJf6guNQunWfC22XJ1oBS/2AmXSOytoydzSHr9y9xduuy1hoT6bG0Be4QnDmPFaxjC/F7sQ6W96Avt9HUW5kodjqUuq7rI3H/KWzp6geNkjtNJkbR8wFGl6/R9Pp0zYCrg7b3HaHbEk3PDuDvr6GPztL0zRUp1xIl2nUOyrjLp3J0O8PcAayUDIwgohITMQ1nYREEdmmmiQCPWboO/hun8HmZQgcUskUM/kCC/kS5WSadCRiF4O0bhC6Lpl0mur8rOp+m4Ou6s6zmRSjgzq3r92i3RuRmZknKhTxclkVO69nM4xdB78/IBP4FC3xEBhiGRGffOYJvvQzz3PyIW0CtU8vGRVeErvKZ1iSoKUxmIDvR2YVE4z1gzuSH3lhPfJJlavHUVCAT1I5ak9d4HtQ+7WX0W71aL1VozaO+cqww3cMD/O5x7gbOOzVmlw8tsh/89d+ghceTaoXbOOK0hdcocgk1G3Bl+XM1KJuUjP+Y2GVTbHgzsK3tCNTOehN3fzeD9QV+pC4jWqWitW+3oLffvka3722z5U7O7Q7HSS7Ie+l6Yx9HFkEnVnByYaY0ZALUUj7W3/IQ0bMakLnibMn+dIzn6LsyYY0htkE5C3IiRonoc6fjKOaqavpT276QlCY0kjVdls28uJkMBYGSCKriqzwbqU3OApAkA48Kx24YB1uCPU2nb06zfaYka/T93Rqoc7Lmzu8fPUmO90BdnVBhdMNvAjmFpk/dQKrmKbXa7BSzDDnuQRvvcOxgcOfXzvJJwtFwpuXldu8v7TKfrbA79zf4lKvS8uE/U6Nk2uzfPrxc/zkM49wasVSN4mj1YLwtgX+Egeuw47HtXsNXr9X561Ld3DqA5aGAT+GzWy9yazg3qUi33U9Xg907mTnudZuEccdwtgnlrj4Qhltbg5KecKMQSb0ye3ts3bY4ZN9ODEImPVgWRJNTfj9e3d5m5hmLsXIjOn6nqJGRUYCI50jyOQIZir41QLRQkkxMbx+Fzpd5kKN07rBU8kkhe09Ko0hj+SqzHkRvb093NhlaMW0kzq7kad8D651u2yFIaN8nmimipYrkcnPUjtsE5s6qbQU1j7+0CGnJ0hHGsNaAzuKladHpIX4ppjh+3S8EYHg0qOO0ucvLCySMBPK11ksBsdD8Z6NsE1LmTylkkky2Yx6xweDvrKUrCZMwnt3OLh1h4SdoTi3QM8LSRbLDPyA0WhMxjTJEGO7IzJGRDZtMDNf5HNf/Bw//VceUwGc4g4vbnqSYCFH1Q89TDEAmm77lVnQtDedDsnvF9aPdFf6mKwAJSiVw6/MLORbytJENqny6iLVhtz/la/ArQHJfppvbe7zojfkzbRBePEMtUjwFp8zyyX+5i/9GJ8+O+1wcMnI+sUJMHUx0Jak00lhnTjBy9/7QGH9UWyC/hQ+h/iiCkAi6yk9Skyq0iQ09YHsSpr+XgJ2fKi58Ptv3uM7b9xh636PhozYRkzRzmINDLbbfaLTayQeWqWjdUB3WPFGpLbu8Eg2wbm5Io9fPMWzFx+iMGmUVeaWMhCY0t6UB7RMnvI1dQ4+MDOZ4Mv98sikiggpq4YsFeSFTj0uH/izysAyHmEpJ5eYQaev/DxtK4NlptTzbPXhxW++x0vffZ0DcX5Kl6iNAzpjD7JZio+eY2yE2BmLimGQOWiQ2T7k0USeL8zMcWzvHq3LV/D1NKm14+wkUrw9GvCWM+BGv81Ou87CXIXHj69z8dQaC3NZkiWT7EqBmdkMKUIWMCjIzzSG63sef/DGZd6+eofurXs8pdl8plTl07OzmIUyL9+4zT9+9ypXi4u0SgX2+3vKUMs0c9iFKmZllkjs9IT6JgY1ps5Cq8vxgzZrzQHHPY1j6SwZ3eAwCPn2cMQ9E3Z1h0M9oEOEO6UIaWaarmQ7ra6QOb1GWM7QjceM3IHawC8aBjP1FvadLRZaY56fX+dUbJLqDSgnLRx3RGPYI1EqMjBMrh/WuVQ/pBZHDHJpRuk0frbAwXhMlLRUNyl2gCJpz9kpNMdHG7nYmhDXYoahw1DEQQlwktImxiQrM4qmN1uawXN8JcE2kyl67phYudxJfLmJ5vuYY5dipFEWkWmjQ7B1h8T2dYqRR6FYQRN7xsMmxXwZd+CQlWQBIGdqFJMGqYxObjbFyUdP8vgLT1F8dBWMERK/7MnB1XRMfZIynTDlzL1vCXhUP4/2/0f888ni/EcMBUy+8YNYJ3UVTSjX0STWuBvT/vKbvPab3yQbVXl1q857izNcy6fZTFh0fI9ypcpy2eKXf/5Z/twnUoprmMcjhzXpfKd0osiU/mBy1U7a9klhfT/g5E9hZfy4L3laWOVplGdpJOKADxfWlgG3h/D7d7fZ6vu8fekejdoI59Bj1BnQ6TWYKVTQhyY7vQHJJy+Sffg4DfcQIxmx2m7yeCbBp5YqPHZikaWVPAVj6hwYSUqrgS9JsdKVGBK3IRLRif90LAmoaqs6/SVLIYGNlPZaqHOT5ZAlfgcygcj8e2S2M2V8yMcsHZ3g64ZhPVDiiZRaFXELmg688vY2X/32a9yttWg6IR0/ZiTR0wmD8kOnCHJJ1YUsp/Kw2yC52+I5O81fLmaxrt/CGkZUZhZpagZfuXOb32sesJPNYK1vsHlQVzHny/NVqrMp4oyPvZRiYbXIjz15kdMpi9UYKjIixrDXgHfuNLn62tuUGx2q9RYL9TbrMwvcd2N+b2uf2/NrdJcWeWv3No5K7M2SLs5iz8wTZtM0gyHjXgu9UWN17FC9c5/VeodnsyUeSuVZyWSYWVrjG7e2uC44aNRhNxFwmNAUGyf2xKc4iWFkCeyU6loT63Mkj82hl1PKF8DptCi7IdWBS3anzuo45HRk8NTCMsdyOW6+/prqNlfnF0mncuzUm1zb32d7PGQ/9KgFHn1DVwwHeX+7WkhDcq8KOVKpNL1OT8lKU3ZSYaxjLWBoa+iVHOasLNfyaBJ77UMlW1IeAbrcFBIJDnttQuEbWzpa6JMKQyoBzIp9YK1FcG8Pc3eL5aDN8WqeVDqnQiFHA4dqvkRru0ZFsFnBgSOHUlliwE2SSxme+sJzZJ65CELyT4QT+7RokmihGULonJhXjyWxWBZ001+KGDAV9ChOgLhb/RFUz4/FY1X57tMxT+g9mgppnzi6y9ZMdxOE393ipX/yVa6+s8u2nub64jzmJx7j9a19mq6IAVJkEmOe+8Qsv/jnHubZxRRmMKZkpibBc1KnFSVTfgjZzE7uDrrS6H4cpf7HrWp/8o8XvwQpOZN3ISJWlmZKa4QYMPUMeOsg5hs37vLa3iG9wCQYa/jNMeFel1GzrZYauWyeezd2CbJ58s98glE5RWD75LwhF7t9fv7UMV44tsDZNUsJ8QUXFdqbOn4ij5zq7qd6BfXGKKhfIN6jG/qRdG5K+5N/Fdcjce+VWURWkvJbk9+xuKVNG4EHqbfT/6CSb3WCqZHKkUVrM4CDfsjOYYv7e3X2DtvURy53uz1G2SztlM1YRmQzpRgN4WGf3N0dfqlY5PEAElv70OhQyOa564x5pd/lfrlKrbLIraFPxwmxc2nyFaEK+IR5H6EHL5dyPL2xypfOrnIyCekRFFKT6K5eA6w+XPqdl6i/+l3ykkCbLnFt6PMmFnvFMlfdEXXBn2MLuzTDOJPGmCmTXKzQax9gt5tU6w2Wt/Y53upzPoR1oSEJ3SiZZ+za+DNVvj3a45XGXfazBkPbJopsCpkZjNCm0R0xStkUTq2TPr3MOG/SNVwcPca0U+TEuHu/TqpWZ7Y/VNLa45bNJ2bmmfcirHqXYK9JKZmlMr/AdqvFW/du0/EdPN+jI2bVuSSdpM6m01PRKmKK0uoP6Q9GJCUGJp3CKuWpnlzHmispUxSqVdpWitBIslieJRi4RJKYa1qM3TGFfJbId3GbdZYTNqmDJtbtbc4ncpw00qQ7bU6XMzjdJoVKld5ggDNylGfAsNFmrlRk3O8SGwFG0aRyeoHlT54ieX4VZiQKQ2SeKtd4cmJl9D9KoJjak3wYS52yrgTuPIpk/yBE8IGS8LELqxwguVYskSao9jJQRsRiYmEFCbgz5OXffIW33rzPZphQmulOZZ76MCZTETBaoz/YZnXO5Rc/d5G/9pmLlCOfoi6b12matPzoyiZQ4jpUGIy6ACfRH39cav6ffEH8Ub2CUGwaVUkNFQSjsDqVXJujCby5N+Y3X7vCza5PzROKSAp6DmG9Q7I7RHddZQclqM3OXovE4hKpRx5imNJIWDHrvsezfYenkxYXiwk+8cgGrMl4JuXcw7YsDGFuyGQxNTRRVnxTcH+6R1XKmgRnNpQAACAASURBVA9FWj84rQGYrsJdJ9IGobJIcZ0YXMuRVws5NQSpTO8pdhyrsDgVsOKJSsrAMydZa9LEygJH9jSu/FzdiFoYc6nV4fXNbe7UOzi+jm1kWJQOrdbiwshjudnimGZwplqlOXb42s4ub3gxl1MldrMVDowUQ0snUbCw8hrZik5lJsew0yM57vHMepWfffQcFzIJ7O5YSTaV94W89nsul7/8FTr39jh94pzyzv3yjTu83htxUJ7lcrOLb9qkFxfZk4j4cp71R84p/bpX2yW6fZsT3QEX/IgFKX7dHvOSoDqKuLD+MD3D4J2oxY2Ey1YW3q0fsNPsK/zTH2kYiazS/TciD79gY63NkJgvKsOV5NyiKiqJXh+z1SLVa5Pt9ViO4aFkhqWeS/Ggy6qrs54pqizgwXjEyNJIZNMcHNTwbZN+1ubGoMW3du5wbzygFYU02m3I5MgUSiQyWeJUkkS1qOz/+pLXVirhKqesNJV8maRABn6IFoQKAhJBu+mNiRsN0p0u817Ic3PLPDm7SLrVxx6MOLO6wqDfI10qMHRHqvHK2Dat/X0ldd2vbVNdmWXu3Aqpk/OwUpgUVaEBKPRy6vU8jX06cgJUrNHv8X46kgIIr0GdPjUx/5DuVt+Px6q01lM+lxgFPzjaeoSjCaSfwKzHfPW3fp+vff0dDsw81zM5dkOLVtNHT+fxUhZBcEgy2+Tnn3+I//7nP8eyBunpNXREdpDIa8XL1AW+VqVcHQhlU/ijqlR/yp5HPvyRhC/qMTn5LKIA2duMzQzfOejx6998j1c32/S0ImGcIxpHii/oHeyTCx0KmRRJwfk6fbpeROHMaeITK/QDh6oO592IU5dvc7LTYs0OeOEnnqT8+XPiQEGg+Ziy4hfIRxVz6SQn53RSC49yVCc2OtKPThk/Uwx4Oo5I5yLLT3T1WxiO0g9IYRWUS52Do4qpcKdphrYpU9HkA5N+V7T9k3ywiRQ1IWY0kamsfIcabAfw+n2H1zf3uF3v0Bx6mH2P/F6bcxgcGw9ZHQ05a9vkzATX9pu8vFWjeewh6ssbXMLgujjmi1tLzqSct5idqRKZGaXl151dTud1nsjYHIvghJVVpPtivkBhdobofo0rr73NuD1SKQA3Wx3uRibvBjZXRw5hqUB2Y51a5Kto+Nn1Zbq9DkYwRms1WDc0jo0djjd7fLY4wxkXGm9cwRhEtMdj7mpDegt5WnM53mjVeO/wEC+dw87OkCnOEpspWsMR/cjDLKZJVnIEqRRRvqpiWHKpBCkzxhu21UIp6zlURg5LnRGJm1ucGMHpVJ5sEJE0dbIzJbRMmt12j56hc4DPe4d7vHW4iydGO+UybdcjjA2Sqdw01UHSBRMqoVloWUbSxjANDHFDCwOV7iw30NhzSUtj5oxJOQ4ryRTJbpeSH/BjFy+wUSwyqO1TzRUplxdo9nrYpRy+5hNEHnEgEd49ZqtFzITG0qkVshePw5yhDpX0AnJO1bk8unEfjVnTYqqczx4AqpNzNimsE4eJB9kUP6xt4A8qrEdl7SgBU9Bn0VlLYZXip3U1vvmNt/nn/+Jlbosx8vIabSNLr+7R7DtKpWMv2GRyTT57boa/8zOfY92EVCCqDl1FIskPJIV7smKehIqJxbGKr/szXFiVB47IKDVt8v5oBp7Sevv88zeu8q/fvMXWOIlLkaCv4dW7cLAnqg1Mw6NUzpOpzrHd7SvXn+rF8/TmCoydEYuez7n2iBcOBpzotEj7TR799DkWfu4ZZFMjhVVFRqv432mXqk1o9NNParqDEs7CxK9CradUOysP+AByJcm+hoACwhaQ59AfPEbYAaKC+SBPW4VfSZWepvVO5BDBJIIjjjGjeNpJS3SMrvhdMjw1YtgcwrWDgPfu77C/fYDZHHOhWGE9dNFu3aRcb3B+bglDT/P6/RovHXRobZzgdU3jeq+toquNYo6McKotm8rqKbJV8S3dwd2/xbFgzJk4ZrE1oDhwWSgUWSxVefKRxzFzRVrXb3HYbKn9giQS/IurO9wKNRqSADA/Q1ustMYO5vETLK4uY4p01B+iuaKaavKIBz9VXuLs4Yjut96hEk6ikbbcLneCAXdMn/dGHYW79tIZquunGHpgGRmyhbKCKFrjPmOR7OZyuNKg6AZ2uUA2l8TxB4hlupjapNodKodtCtuHzO40JwbVmkZWaEu2hmdZ3O0M6egmbjapXKSaloYxNwulEvXhmNiUMBOT4cBB0yYKKHH1l0j7wHfxx33spEWn3yMphVa4bIHPQqmI6bgMdnd4aHGJGdnSj4ZszFSwo5Be85C5hWW8ZJYDSTyoZNCtmOGgSewM2Jir8JlnP8mp0xsYpTRUNbUY8KYcb7WnEZeqI8jpqHJOEz1Ut/rBdI/pZD7Z8RxlBis860cvaZ10jJNOJdQn2mq5wOUFCeVGMf9GcLjv88/++Vf59Vdeo5YvExcXsMjRGoeKGL12bgkSO5wsuPztH3+WC/k0uUnysVp2qGcSBwS5uoz3C6sydvszXFiV5aAKG5XgtFBlIY0tePGdA37la9/mRtNjtyuipOxkw9MbkJIOyGkR+W3ln2kXZ2mEMbnTp8idP0WzYKtlwWJ3yKmdBr/g2zxMyLBzj+x6lpN/4WnSx4U8FDMKx1Oe38SD94ixcbQlnUz8788TR9HVisUgfalaTk4gHVVJJctM0a6Oju4Uq/0ALVdghSk2oAqrwCGTtcP7uJf6tqrlmLYmUzxemotRApoCEQidsxfgiyNVMk059OlcukL/ncvMRRZ5UtyrdfjD7Rq1SoXX45BrgY8xN0+6UMbp9Gl1+iycPkdpbYEoHeEOGxTGPeYHXU70R5zRJBhQ5/DKTRZKszz71NOUVpeUm/1+fZc/uH6Hf3V5i8t9h6v9BjMPnaa0vMKtzW1iX2PjzFlyx5ZoxWN2BgdKovtwbLG23ebEzQbnRhGnU0nswONw2OVWt6FiV7bkJlLN41Wr1J2InVqbcBRTLM0QJxM0/SFePkF2cZ5+fwSOeDlMDFAYDxWRvyKd+3DEshvxZK5McfsQa7fGciqF7o1odA6IMxm2xxEHfkSczxAV8jS1mGHSZpRK0vA8cnPzRJbNyJEJxyb0IzzXJ51MMXLEISoknbYZD4akxM/X9xkNemTTaTxnROg65JNJKuk0pueT1Q2SUYwnzUAmSbeYpqsL3m2iR2Msf8BGOcfnn/gEX3zhGbLVCYQqDdpo0nvI2692VtOg3vfb0em9/gipOiquDwZZVVw/WInlCH70vPyxMNYjHqs8t2dMepXEtIPxVXqhiSEkcQ1++8W7/E//169yx0hAaYHQt+kHBsnldVbOLeEb99hIDfg7n/80TxaTpGKRxIoj/aR7+d7CGk071j/zhVVY+HZCmYMMTNiL4Ne+fp9fe+k71Ec6o7EYYGSIOkMSrsNMRid0WjTqmypDKJGdZWinKT9yAePECvWckLJh+aDD2e0GX+pFPG6b7Nau4lcizvzi86w/dU6NbVJcZbsvR21iUSEd7JSkMlWAiU3fEfvrAwHhkylEOtNJQNrRnDV1DJo4+39UjLX6PvHRKBYrKOoI+5p0wpNIFnltgh7Z4kUgTAMF/k4usrF5JGiZdNKyc5XzprdDDt+5Qfv6fYJal1ZrSJgvcXU45Ju9DlfGLt1UAbM4RxAmaPT62GICs7qIWS7hBA6xK2kCDg/rMY8bFpXNXUqtIaPtBrlshtNPPkx6uUxHGzLKFxiVV7nec/nVr/0ub2/ewZai7QnTKlDb/OzxddLHlmgmfBUAdiw2yN3eZ+VOk+fSBX7u7HGGt25xuLnNYDxmmExwkDK5YUXc1cTAxqCrEksnqI2sCoO0RWK5SmZJUgNGykoxKRp4N1AFLnZdDNmI94ecTuX47NI6+e0D0rVDHltexhwP2bp/U5m2eFaa+shRZiuSxXW7UWd3PGKYFj8EgyAjdoZlpB4kM1n6vSHDXp+ZcpWROyZVzRNZmoqCkelrHLiMAw9Diiwx1WoVz3EpZMTHNyIci7eArbpN4aDWEwFRRiMOhxhOlxOlNJ9/5CF+6tGLnF8VlslkXBL58RHzT6agxNTTRA5uNE0jUQX0eyLbj3avHzJaOdohKIbAR+94PlZhVVlTyuolVqOFXGICOAsMJpQFaZPNKa/x919t8Pf+wT9ky04zTBU5POyDXaBy/jFyizkc7Q4n82P+7uee45lqRmFrrhsSJ1WyDLZ0rEJyk45VXawTjFVtpv+M7q9UHPRU+bYLXOrAt+93eOPWAddu1zmsDdB9k1JKXNw7RG6PSsEk9nt0mruKOxqHWRVyl714GnexTCurk4xC1vbafLI15j9NVjjhjblx9w2iOYPzf/nHmDsn9hhChREVzYTcLwddiuqDiOqjG/l0UvqgWuUBa+CDlfODBEHlmzr9W1MM/8N419EDJ0kAcg71D2SiTY28FHrghK5y4c9MYgPU1ONHruK2CqyUk6WZ66m0VDUrDoHdPu5BF3fgsr1/wLXaAdcHI672Hd5ujulYRcyZdbVVb9SvUz1xjPn1C3hWkm7kkzcD5oZ1qnfv8Hitxy9unKPU8rl57Rqbfovr43024wb6yiLlk59g4aGH2eq0efWtt9mqNRUmmi3Ns9sd0jcs5i88pEy+x+6QTBSR7g8V5Wh1OOALM3kqOzWKewMKY41qoYoxP8slK+TVXp2v7twjnJlFszJ0hw494Zmmbez5ElolzTAZkK8UyCeyiuERBBEjwWK7XYyRQ8UNOWOlKdw/YLbd54nqLGXfZ9yqU0mn8Dpddf3lKhXipM39VoudQY9a6LPtDGhogepm+1FItlxmNB7jOkJdW6TZH9BGoykmNymDYUonmsmTWpjByGVIZvOkEiliTxZSGTwnxHFl4ZlQC0ornWDsdSSJC83pspI2+MzGEp8/c5xPztnkpWQEI4yMrpSAwmaRE5DAJKUUKRFRYsJJOSqQRzdplX+m6soEVZ20CxPjlQ+WmyPc9XvXMx+zsE4vbPEDnRZWFc0i8IASD+jqYhMp42tvNPh7//s/ZFvucEaKZs+lcPocyw8/jmO5NDrXOGmO+O8ee5SnK3nmZ5IKSRCITBloK4w1Us3HhJs+hSHe71f+lK2evmcC+SNuDkeTxgdpHw/QyekXd9ohbzV6/NZrl/nyd6+jpRco51eobR5gexEzuTTj/gHOqEG1apNKyafjki9UOTiIaBspOL3GsJKll4jIjRxO3m/y477JX0mXKLUOuHzvDQrn5vjEX/0pdHGrEAJ+WuwBJ83gh4rqBz+JIwjqe8y/Vd388FT1gUHsg2/G1G93WnhVgVXMkCntTvF3P4zBCnw0FrXeFNsV/D/h+yTE7Fq6E4mx0eRyEaqayAwkQjgJjhyu9KSoy3/ux3jNJrvNjvLyvNVx+M1X3+Kd3TZ+fo6hqbN7eBtyecqL50nNrtKzbUkuIes2yW/e4elGn5/MVLgYJnEOD9gc7LMVt7nm73NVTL3nT9OJE7iahqebNAdjUqUqmcocN3f2iTJ54nSKxPwcxdmZiYPV2CHsDsi0Giy19vjppXWepkR85T7aTpPq/DzNUorv9g95qb7DaL6Km83RCkKaoxGu8GZLE7/WunNAfr5KxhKTDgM7lVVQjCyX0paN1h9QHgcUDzsU6h2q3SFlx1NuU4+trdG+fgNzPCadSCiNyNhziJMWAyNms9ugZUTUI4/73TbZ2Rm1sNJNi+XFZe41Wryxd8B+FKIvlBkXklirc+Q2VhlqMYlsjoSVJJYDJlakQUwqXyDQdWqtFmkrZsEKiNv7ZLSATz10kh8/e4xzRViTkV9tvqUZ83Hwp4nSpiqsCWnJPJ8oIafjaFM0+XMCVR0BrEelc6K+egATTE/rD11Yf1C1OsJYFc90eqUcQX/ST6rGIIate/Df/i//gJdkzFpYoz0OsB9/jNJDx5TMzR91OO/6vLDV5Asb8zz9C+dBc4hSspqY7HrljZVoiKT86CrlTQiIqY80mv1Br/s/hK8/KC4fKjIfwGzkPMmhE/OKB2hlrByCLEllFYNgDX7vW5v86pdf4dJmixElNKOEHiRwW33KCUM5KBWSPglzSDIT8tzzj/PE048yiC3+6b/+DpuRSXu5wiBtKSeq5b7HU7sDPjXw+alMhs7Nd2gZLZY+dYZjX3qOxMlVxfeT7kYTB6ujSf5DaQhThHWa8PCRUNRHpid81B1msjmYfOXon9PCehTN82AZNmniRQk4nfwnp2cKURzJ0iYd8ORkTd5xKapCvTn6c3pCJLFAeFtJnTAB79wc8ltffZlvvvEeO45Pv1ylHYsDW4lkeRlrfgUrnyVhhcyILv3NNznf7fPTxSoXsin6rR1afot+SWPbSHBpkFaFut7vEyZMtZsQX9PIMvENjaRswMV31fXQZxdYWNwglymrdNrx4SEc7nA8hMd8m43GiOrWITNRTGmmgF9O8YfN+3yzucttE7LnztKTG8RBgziRIZlL02jvY9mGEgDkS2UKs3NYuRz9OKQ9GmInE0rAYffH6LUWxm6dTHfEvG6zlkizEumsp1NkfA/3cI8CPsdX5glihyubt8iuLnBv0MbL53BTSfZ6PTxNx/ED3t2rsZPO0E2nyczOohXzaKU8erGomBwkkyq5wEwlSKRshTe5vsPYHanMu3I05qTb4nw1x0MnjnF6bZm1kklRWEXTjb+hCNGyUH9/X6oKpzIwl4/73767f3gC/h5qwPS0vN/o/JBQwA8qQA+Opbq6JssEuQNM7gL6JKtd4CEX/s9/+ir/94uvcCfQGc8ucOxzL9DOwMAbk3ADzrUdnr+yy2fn83zqL1wku2YRF2KFt8Uk1XZR7qZCTjflCUV6I3e0o5zvH/Ri/wP8+oSTOw0GPPqMH1SqyfUuHpteEGDblppmBXNKJWy6Drz47av8y69+h++8dQsrNYuul+k2xkIPpaDr5MSXVBsxXzbIZCMWj1X4ws//JOeeXFKx1b/6lUu8srnDTdFLJ5OUDZvTjs6Te30eH/kstQ9wezuYG2nOffFZis8+TJxN4YYaCdtUtoDfj0t8xCr59/XWfz/WihrkplDCR31/9XY/uI9Nfg7B7N8f9nQFNQhLQWUNyi5MlFWHHt95/U3+4L3rNNJl3r1XZ3uvi2xKshunSS8toeczarMe3brB0mGDL+WLfH5hkUzrkMb2HcbaGKc0y6+9u811MYIt5lRR2Rv26PoukSH87h56Nk0kRrqSNlsoY1aXyOVmKOaqklGD0z0k3WixdNDhVGfM+b7HOSvBWjaNnTZ55/C+WmhdCh3alTKHdpp6ZOBoNvVuh/mFCp7vqDgd6d/TpTLFxQUSs1XCtE3bG6GLR2wQEnZ6xLUWeqtHauhTdAOO2xlmJUImcCiOB8wEY2YSGvmkgewM88uL7DpD7gz63Ov32B2NaLkeoyCkq5uMSrOMEinsXEF82JWfRSQG6MIpymUw0+KVG2OIYkv8hsMxqaTJyRPrPLExz2PZiJWUxky5TDk/calS0iHJv4oiEpKb9xF+qcJKmPz694Mj/kAo4AddEB8qDPKmKDrUUWHVxKMKX/DxGF769g7/669/mW9uHWCePMPac5/i0IoZuEOqaMzf2ub8t6/weNbk6S9e4JEvPaEULp4pxC1ljKfoOIK1puWkSzek+JMfvZn7Qa/9T/rrsng5AtQnS5lJd/+hz1rutNG0+xLtvD+xtpR27N2rNf6Pf/x7vH7pPo32kFSySCShkqOAsmZQimNmzJByMubUiTlWTy4wc2qR859+HHtRCOPw1lbEv/nu21wSoncQk/d0Fns+x/Y6HPd9qvFQkeFnntrg2POPYi3NqcOvSdaRbUxgy/e5U//WW/offmE9OjuT7vXDhVXDDyJMS3nJq7RWS3iQsih04cbdJu/evMv1rT1u7R3SwmBUKNPP5OhLt2Va5CKdVK09cbrKz3CsM4KbdygMhmRm57hfKvGN/V12Lehm01xtNTgYjjAtoT4FlGaqmPkUHS3AE4mnnHkjQSpbwoxjFsp59MYhuf06y+Ip0BmwPnJZjzWqpqUs9mQ7f7XT5a4XcDuIOTRt+naa7W6b0lKFse8yHjo4nk9sClOkgFEqqDjyKJ/EzGcUnqnJ9OR5/H/tvWmMJOd95vmLK+/Mqsy6r76b3WweTZMiJZGyREmWZXkNw2vPrD3YWXgwWGA/LbDYzwvst/20GGCxAwww13oH651ZrzG2Z2c1kihLkExSvCQezW42+z6quu7KqjwjMuMY/N+IqMpuSaTtZrszybeIRje7s7LefN6IJ/7v/3geUzzNmm3CvQbB7g6VvsdE32M+Cpnr93D2dslKrnlsjMtra7j5PMv9Ho1MBmdmlr0wot51qYxN4QQ5ArFKyedpCeGKY4Fl0u55WCKyItKCGQPH9Al7bQp2xOOnjvNbv/ENvvqlOcQMImaGA9k/pSUSG+4mR/p7yFOdftKT1hATqzpIJesTYpVoNU4IG2pmXFTGfQ9+9mGDf/Zn3+Xfv/4O0ZFjzH3+CzQqFTqdDksm1C5c4vMXl3mmaHPoiSme/70vEyzl6Zg+uchR/uLSRC43c1EmZ5P8naQhRvFLiDVVc9oXJVOaqgfs2g8CbMWk4PVENDqgVLLZq/f5o3/zZ/y7P32Vre0+hUyRTGAQNl0WyhVO1KrM5G1OLtTY2bzFwpFJnvv6F5k8fVip+PslQ+ymVPvRz643Wa23aO+0ZS6U4laL2nqdqajP7FSemdMzlJ9aIJot45mOUhxTjfvyVJAapUpy/uKvkSVWdUkZhDK+aDnq0SHPcqmdyGeWQ5LsWbMuJOux2ffUtNtqBJebHd5b2+K69A0beaxWQHWvz+mezdMdg6ObLY7vuowXi6xXs3x/+Sqv1be4U8ixkS+w4cvJL0OuUKFQKVOcGqeTDek6Ebt+V1lMK7vQZhPT7TLZ95ntesw12krQe3qnwUnD4VR1kvnxSdpujw3PZy+T52Kzw6XdBp1CiT2pqhsdPJHdkOk1I844t6NIpQLCKMCemyY7VlQurJmcQyGXpZDLEPb7eM0mYdcl2+mQ2dqk0mgw2ekQrK7T2dhU979Ep66oXhWKZA8tMXHqFE3LYqPVImvlsVtSpY6U8IrIYIqupCHSgLs79OUka0vA2oNek5IV8tSp43zrq7/KV58/xdzCQUEqTeVLCl2pTig9VXnm/zw3xG1U8QP1QU1u3lfEGh+lpIh0QKxyk0n+I9Vb74oocmlcBTWbTfi3f/ke/+v//aesZnKc+Po31VHKa3VY6O4x/eElfp88z0+M4xq7HHn+NLO/fpau6ZOXq9qy6YoKedI0rjQTFTqjSayqBy7lpLQcKYWZpDijhoSFWC3JKsdtQT1X1Yy4eH6Ff/q//StuX23SWOtweHyahcIY45HBfKnI7FiBxYUaE/NlfvbhW5i1DC/85tfJP/VI/CgXnZwsNC3YizuOCRpgbARUxBSv2Ykv6HIAi2WCqk2LSN14ebKUFdMkdZ9PBbGmqYC0OSzpFzNMAulIMWyVT1Z7EoErJwd5wMulp4TeA9qmTI4ZbAGv3djg5XPXuLLVodEBb89lugNPezaP7/k8udNn1jRoWF3qxQwvb27wTtejs3iYldDixlYTckVVU6hMV4kKJlYth18yaRs9VYzx19fJXLnBoV7IZKfHQjfgWC9iYq/LVD9koVimYMfRtlEqM76wxI4fcnNjG8+wqDshL69fpJ4P6WQsvHyGbt5RpondMFJmfRIwyey9Iw8YIyIrE1qlPJGMEHt9ilEBc7dNUSad+j4TnS5sbIPosGZyhIWSUuHazefpT0zgVit0snFrlhpj7guHmGSLBdygr1LcVtai1dkjDDxmJ8t0dzeV48Mzp4/zWy++wAu/coiJQpwJlGGtuzJnqjYZD83EFn8H2dCESZNK0IgRayzAIjPsyQUaRmTMrFKX8x34YAP+l//jT/jLS1eoPP4sjdoxVaWr3LpE/s3X+Qe5MZ6frNF26xx+4TFO/8Ov0pMGAXGmI1LiDnJoU2r5fZFbG2FiVWaMyd6rkDUkUgMQcdVbPrF08YZBpMzS1F/4EGxFXLl4jR98+4fkgzJWG+ZyFXLdPlN2lolynkZzS82D2rM5dh2X8rFpjj59BmYnDlryHBn3jPVa85JskS2TdiP5UkP3Iooq5yxPdX2ID6ywiDzHip6lora45vPwHmz3l2ONh1vSLzkpxOIaybW7f3CQyFWGGGI3i33qFakF+T9xdbVD9lRDT14Rhoh3X90JubDZ4b2bq1xZ2cDc6zK/0+XwRouzzVBpE0xWskwfO8IrN1f5i3MXWS6Os2LnubjbwVW5xxL5ilTq+zjVHM50kbCaoSstRJsbHG64zDVcShuSurF4vjzJxG6b9uVr9LZ3KJeLhI5F2zYwxyr0c3kCqfZnctxo7fDDG+fYygTq371CVukH9LMOvu1gCGv5IYHr4Xc6+G5XpQNs0drNSBHZYcqu4ux1ebRW41dm5yjt7uKtrFKRVNR4jZvrW+wC9UyGtSjglttRJoWUCqr3NSqUiDIZMsUc281d2v1ubH5YsClXssrJwolcTh+a5etfeJqzxyeVfYqMoubEp3C/SyiZMUnpQJT/wxBTPkPKqHGIOirEGk8f7OcGpXhlyohhTA4iqdF3faK+jVNyaBjw3fe2+bc//jHv1gMa02eZLE2QPf8Gxbde4w8qNR53HDrNXQ6/8CSLv/8iznyRMWXdHaj+w8jIqAhLAqqRJ9Z9vVJJCgXKtz3FTlrKJEdtKA8WKWCYcLPJ6uVlWltNdpe3yLoBtUxRCQvfuXZTNXoXKgWubt4mmMgy9+wpKqfmmTyzhFmLOwn8UJ7oJpH0GFo+btClYJUwega2zPyJR1FPXigjxxmisEvPlBsqq8RvZCrIklGWRBjoYaZiPnliFTZNyFX9MT4pyR3ZF7+mIFI5V8tOFLhcOXuahHZIK/To+X2lxujmhwAAIABJREFUIVy0s0ozYTOEd265XNzaoL5TJ1jdoLbX5UjLp7rdZAmbYpTl9rbLO8s7fOBGXIlsrtoOrXIZs1jCyWbpifK/Y2BOFTHmq/QWx1RtIrPT5FDfoLayzammz7fKMxzr9OlfuUp/Z0uMeegVbK56e9zw2qzKWbJaJTc5wZ1Gi2ubm7jSFy6mgI6jrF162QxhqUBULpCpVVRxue95mP0+Zrur+lsrhs2MVeCx6gJOvclTC3M8OTODv3yLaHOLmmCEQb3ZIlebYLPf41Zjl10Cttw2m60Gnm1jTEzRyzjYxSyNfgerlGH+xBK1+RoTs+NK7m9iPMepw/McnjSVfkTo9snJ0z3Ra1VKerFw5oHWlKQAJKWmjnrKVnWfX+Pn5dBHrMnYofSaJcdyudH8ROJPnheB+JdbOZWjkmPntkxivX6ZP375PNedE9SKU+Tfe5VHN+/wPz5xlsNdj8vnzmMfmWTy732J8VOzzFclYvNpGR6mUyAnExISVankysOLmO4nt6uWrSJWmd+NiCyJSyRHLc4JKjbE6IYYRhHqAVzd5PJbH7J88Ta2b5OVnqJOR82g5Qt5duo76mITw786XZ77za9y9MtPI/0nQRl6KRHuCy6Kanofr9emmBEZF9FzlcjMJAoCDFvm0L14flue8zK6I68xZC+SR7/KsT48/D8xYt3X2TyYE4tvTDlVqMN0TLBCQskxOWM5cW+XVOdV5TrR7vRDrJ4EuKbSKFC2M6Ait9Z2g2krR2Gnxeab5+icu8zOxWXGcjNMLJzm/Fab712+ztvKtC+jHFIzuSL9RldV7c2JCs7ROcxTS0pty210OZQtk79xm+Ll6zznG5zF5IjncbiQY29rHadSYC30uNTe4+3tDdaMCHtmll0M1joermg8i36uMskzoVAgOztNZnaCsFaiEfZUt09WxtQbbaJ6g3JgsJApkdvuYG7VOVatMJ+xMbfWOVkb5+T0NK2NTXpdl4XFJda2t9hq7DJ7eJF2r8ulq5fxHItGNkfDiLCKGaxKjqVHj/PkC88wdaSEND5IakB01IVH+p5PzhCh87iAHbkeRqGoHmDyLFQpSTWJl3CRqlXETf2jRayJM6t8DEuiKZXsiBOufZUnDAnDvtIIlShH8kW7gQwTwFUX/ud//W1erU9ScqqU3n+dL/Tb/KNDR5Qzp7/TYsPu8VJwh1/9B9/kay+cUS6fbbtHNlPA6pn7+ZV7iycPumAySKYfd2N/NPFGsfuC8kaICVUglIvIkUBJ5ug9GXK2iN67yc9+8Ca3z9/GbwbkzAK5TAGv18d3THbDDtF4hnbWp233eepLz/DFF79IeS4+vqoikwSiSeO8XIzS7pwXoWl1tohVpQJRZ49HMZLuYTFwDDEkAlCcExuqxY4BDyr1fz+Pq7/+96qs6kDXjfxRtYCrG3Ig13qQLEh0O9MzZSLnJa+WA0XyrJHTm1iRqAyfLQUWH08JxcSaCjLKm0tOBztvnaN+aQW2A3zX5tZmh5XI4H2/x+urd1jzfUK7QCVfxcqWVRFqQ/KQx5eYOvM4e65JTibLurvYd65TWrnGI70uL9bG+UK1xt675wl2GkSGgzUxyXomy3v1Oud3d7ltQWuqSjfjYPQi/K6vrL2dQgmnViWsFAmqRXajHhNLc4xVx9i8s4K7t0ctW6AU2uxcWSbb9ci4LSq+y6wdsph1WCrmmc1mmS9ViFotvN09pislDs1N09rZYndrg8LEOFdaeyq3W6hVmDm+xOKZ40wcqWCMobqB5LCW0qOphCXllzTApZlVNUh998x+Unjc39yBrqGPGrj56185H//K+yteJT2r8oSwUgFD+Zmm6GXGRBFGYg5ox+rgTk6pm8t42e0+/JM//THfv11Akqiztz/ka1mLb+YKVFY2yIv6/FyVP7r5FutFj9/73V/nv/idF9WFGoR9dWFakgdQCkd3R0yjQqyybjdwiawIw7BknCLhQANbrigh1cBg55VL/PQHb7J6dZ3AlUmjDK6o5Hd8jGIVL2fTsNvY01miaogzZvKlrzzHV7/8KE48uXlwDJIbXd46IZGCRMfq3yU1YKjG+lhVNyYXGU0Q4nVk8F69Lj5WidtmKr3yy4QoPv7ye7ivGOzATfn1gFiTBKu6tgauL3WsTNcd3/VRFCvOqz8Pys4oiUOZzhdFBRVXxQoJoYMRZDCVfkGEd/0OxlaPoBGytrrLutvniufy9toab968SQubfpTDjXJseQa74mAsPbGHjhFUpggcE8voYHa2yDfWmWvv8ajnccYNOd2BuW5ERcS9I4sVv8eVTosrbotrZsj2zCStQg7X69PouKovPD9epWfbbIs9SiGPWS4oErTyGWUGWJKcb+CzubLBqcXTagqsvbWCt7mCubfJpBFwpJxXgi3Hx8Ypid313i6TtsURmfjyOmSjgPnDC9xs7lCcm2T68ALOvKhi5eL+KTkUCbGaqSVTrA8Rq+jFKqhxwnTQj+pgDPUXkap60KXB7MEt8UAuwvsmVqn+q4BIRazJqhWxxlZrsQ+WSeT1sSTCigyxZGcD+JOXL/NvfrJJfd3lWHOL31ta5EtyLPnwBrluSDg1xp+sf8D3b5/jsecf4/f/8Hd56uxJqhkjLrRIFKWI9W5sRoVYVQeFZFTVzaseTyJbgylYSoe01EI2I17685d4/dV3aHYCXBxcbHpWhkaUZbljU5ybIcp1KE1EzC5lOXG8ypc+d4on5iXRH8TWJ+mwvhznZKuUKZXYXtzThprM/guvx50daeQaK0glSYH9ARD1MPhl/hQP5JL9JN/07og7voyS7FvaVL5PrD+f7pDjsacqfAaZKBvbtSdZAzXqq+oB0vbew44P8hCIMEgWpBgpP1CsZ7oulrhxegZBvUOvF9EMIm7siamhxetXbvDyhctcXW/Sjgoi6kfHM/GCiOnPPalyqEbFwcnLtePhbO1Qur7K9M0t/mDhNIfrPca2GtBqqB/tl2xu9XZ5f2+Hc65Pd2ISb6zAjm2wJQ6qksKwE4sSaYEIDTUkUJ6qURMX3mqRpim5eROv6ZC3suQtH9tvY3u7WJ06uU6Totum4vWoBT4Vz+X4WJlnjx9hUYYnrIjaeInsRBlqZZgYVzlk1YAqyv7yZye2yk5HTuPGmXRiP2mjSaNTRbJpa01yelZBQHq9xPs3OBCyH218kpdUStihJIz+ll+SW4sHTqXukowDJp/Nl3nsRBBWKW57PlYmr56aQqxN4JWbTf73//AuVz64w8T2Or+zdIQXApuJzQaLxQmCiTH+xQev8UpzhfWcx5lnT/OP/uC3+eKpOUpCwFL5ExWkESVWNU4pUU0kZmahwsaybDExVR0Pfge+/Wc/5eW/eoubd7bpOwXWvb4ydstOTeEXq3Syk8wcWgR/k5xZ55kzk3z12RM8OZUnR5+iVJOlXSgd1UzT+2lJ/94W1Pg8rF4u0Ws67HFQS03jvPRYK8Sa5LH+ltfRw/u2A2K9+xIaFE9Pb497IlfJ+RkBLTx1/ReR0U9hreSdRDXJCvBN6bzuY6uIX4CVsquEZKZKzXgiCt/vkrOyqvCoHqhp2CvDhRW4tAc/ub7My+eucOHqOjtbHlHXUS4KLbtLUM0RTVUxa1WCbA7TDSluu8xsuZzY7nHGhRNdn7moz0zFoVSEtd0Vzq+sccvNshxa7JQcmrUSt0yfG26LsFikNjNPfXNXudC6bTHds8nM1OiJOHnBorR0FCsqk7WzZG0f2/CUs2/G72B3m2Q6TaphyOFykeOVMk8szPL5R44xUUseQPJBJS0tRKqSpMkvpUAt+EhqKnUMUbIoyRx/cpGqrUku4EFSTUv/9/BCWotJR+8PiPXeF97/FXlfEatEWvJEUYUWeVoPKAxJ0TglVum1cpRSRzwf0TMNNb52vQv/1/cu8Nqr53BW1/jWwjHO7gXY1+4w4RTpj1f49ytX+KnR5j2rQ3FxjH/8O9/iH/7G08xLQrvXw3DsnzP0GpWIVXVSSEFIeiVNUzmYpsf07SZsbcMf//G3uXhlhaZvYoxP0HBsgkoZZ7JGU2bCZxapiovp1k3m7Ta//sQSX3tylim5VvwWeUmxqugrSbKqmzs9XaSJ/cHzazr4H/8uz8vUVTu+xNMIVtIESg3il2pS3v/l+aDf4ZffUHdHG8n/3ZMWEOvxlpLnjiiJsIfkxKWnUO6IRF82VJ7kcTEyrk7H80BCqulhQYl0q3OdpG0iJWknSlOiviTWOTLEsQZc2fW5dnuH7bUWwW5A2HNZr18lKNnsFkqshAY3vJDdnolDkUkKhJeXeSQ0Od3rcdhtcyhos2QFTFh97CBHpzPJ+7cl57rBes5ko5Jl2QrZztn0ykX6mSwT8/PsNJqsLi/HGqBCiBZkajUmSmUmq2XGqwVsS0ZOY6HsohUpY1DpqX50cYFHF+eYH8swkYOiXJNpcBlJXjeuMBimmPnJuUjaNUWFTFyaE6cQlZ2OVX9jkZSkRKWcRfY1Ku+5kO9RolLbPZg7T5UihpRY1YlmkFjlmlCGofGNGIU9MmnRQ/7GtBSx1oG3rrn8+Z9+hzvvnOcbiyd5vl+CyysYnR47psnrgcu5ks3lxQp3ert8bnGK/+m//QM+v2RiiniujGbcM+87UsSqHjiGyjuLwv1aD27thlxa3ubm6i4ffLhMpy+K7RWCnBzBLIxKmVAEPTp7OGGLmaxYMHv86pFZfu2ROY6XULa/fqehxKzVLkgPpsQeSgA66UTYT90MkKn8ozLwS45WkviXgpcSoBakU/sTJQypFMzu0qp80Fz4ib//z99UgzFqmsqLf+zdUavQgaQC5PbMp3UGlXJJCnyqpS2Ji1IVHeUNdlDoEssa+U96hNMijRVEONJCI18iwGPFHQWSGYqLjiAyqq0dGbftQtFhx8pwsd7mjdvrnFveZKMpIkUmItdSFoPA3V3mm02O+x7HjIgl22CSIq1V8IIc1ztNPmzvslawaU1UWDYCrjb3aDk2zvg4HZEKFHlFJ0NTBGP8PgszE8yMZXjiseM8/sRpKmN5PLeBL+IzRkTBNDi9dIjJEogHYzp2GrtExWchsRIyxB1AfarYv+1AGEcu1YM02YDy7r6mnXIEToV5Piolle7DPUXJOLEwdMQqMAgQUsWWR3AyBqHyS/GpSDVcR30xs05uaIPIttW8uZx66j788Pvv8tp3fsT0bsjz/Qon5GlbGmfHtPjjC+e5OF3l4olZzm3eZMpt8N//7q/x33ztLBNOj0I+c+A/k+Y3/g61A+6vK8DAMA3Vk3+j6/P22gZvb2xxpeFye89jsxHgujal4jQ5p6IEkFvivW45BLaN3Rf3ylW+eKzG00vzfPHoNIfER10ulVTIN7lbJRpOq9ayX7EwNZhJTlD6VFMdMXUDqFB1IL2TdhYkkYaRRgqJW+onznd/R2+YFt7uLWrsp+5+6Tpi3WEVWaq2LMlNqfxUItJtE0XxMMW+BkTSVBFIDULlXcF2fbBysQuEYaouEXWrp3MKMmrniPZtXLpxw0jpRWQdG0mTdz2ZVIoJV9JrtxsRNza2ubVZZ6/VUfdcNoioBiaLTo5DdpZyx6N7e5Xu7TuUOj1mZ2aUhfWlnS02HQtncZ5GNsP1+i4Xbt1iu93F9QOqk5Nk83k2t7bIZLM8+dgJvvGVJzm0OMZkPqYnIX/5XZId6S8pjgo0kuIyLWkflAi9r8g644zvh0WS2RN7HYlmMyI8I0SrTlsS6ccPnsFHW3Io2KfF/VPGvcnNgVTrvfLpv8wM8H4vv/tKBcQ51phYbSHWVCxVIlb5330rAx9b+bckfYGWTSeMVaukhy5jwqW3V7nynVfJvXWLQ0GBiUKVG22Pf3fpEu/XKrx3aIJmNqIcehyvWHzr2RP847//daaKB2IL6QV8l29iCnL6UFIjoxIjHDwLBUTlhrCfAFd/sx+jDD7Q4gaEpPwrf5SrQF6qAoyDI2MknuN3Jcvj/1G8lPwuTrYdE1ZFR2F5i5fev8Brt1ZZC0yC4iRGrkqvZ1PMjmH0pMghrWtyQ5l4nkveW+XLh3v8/a88xq/MzCpCzfg+tttLlPOTtYl6ejJfkB6E1J7JAzHRJejtjyGLm5g8KAeINQ2l0gJsiowyWR/tlqv7IVYV/Ut6UOEjDOqrglV8xFe0uU+qqvMiCWbjkW8h1hBLNkYQl04Lcd9wZIRWQlMx15PIVwSN+xCK6IacoVP9O0vNc6bZpJ5IalqG6oQTkt3tQ9P1lSh8LmPFhfZ+rLGRE7W57T7u+hqVfhtLnAaaTVYaexjVcWYfOYVTG6PuBTSkW6DrUm806fZ6asRaBkymZ2Y4dbJKJZZNVneTNJVJT3VWjbXIsntkDEfmsnFE70LdPH1lY28oZ165H4pxDCnthbEnZXKPiINID1t1/sRCS/vEuh997htO3HNm/Xla3L/9RyFijdNGMZmoyvDAYz4WJD44VA2qNglIMi2RAhW48dONK3u8+6/+gs03rlDLTnGt1ePloM+HE2N8MFHgtlzFYV+aT5ibLPLis4/w2185w6n5KjPZeCpDRl1l3E0NaiXpoLuOc6ZPYEp2TJl3qMS8ZGyk0Ukda+UBMViMGfAXj0UdkhtJmfeJRlncMC4dCmZScVefW+1kLEYjQiqOFZsfqkHzQOauTTqGwY7yqGrw6rmLXN1ucKvZp2WK5UWJthtQKI2TtzMgwhuuWFa3cHe3KOdszi6W+O+++RhnF8vMlCvqYo5EXlBNCiX5W1X9P2gKuGuEM3F7iP89lY6OD0ex6V9yOaYtRnedmOLPeG9wcL9P+of7/Qcf8Bd/rrv/Vj2K91vZ4g6V+KGd9hbIoEX8ifZvBfWauMdb7gDpAtmfDBp4SMWXz70xWvq8j48N8WoOHmzpg1x+HxhziO/PeGJa9dfuW5HLi3pyTyWLlEKwmsCyVQ44XZrEQ6qxJIknlMBWIkJz7wr2V6X0bwdzoUngkeo2q9/jx3s6IJXu/UBIM3A53P0AT+LYv+Eh/oCPDt74k08DKEzupyvg/m+C+M70u7EjKxttlv/fH3DnJ5eYyy7Qyo7xRxfOc2tuipsz41wXCwdFViEZ2+DkkQlmKm1efPoRXnziNIfyUJFJt+QY5Xb65IrJNMz+rvUJDJ++yJCpfrgDYlUkq4j1AOy0S0mNig/K+qlWL7n4DHxRppe55JTM1REmHus1nSw9eRyLp5D4eHkBGctChnQkBfCjW/D/vPQ2b7xzgU7k0IliL7DIKWDYWTWnTbcpc3zinUbU2SFs7/Dk6WP8l19+iv/q80dZLJtkMhnCMKTf76vowDRN9f9/l/nm+78ePn3vICeXj/p60PvzcT9fnaySX+rylfFQ01S/Ym6P/12upfS90tfI7x/3/g/68w3rFfPwiVWCOLHnFZLqRuz95c+49L2fUmxkifKTfGf5DpdKBd4tWLzb3sO1bUoVyekUmJsfxxhzma3YfPPkI3zj0VkO5aRbQBI88dGsr/oHpXodPz8lPyFqOn5ichcny+M2jvgZe3egm25c+oRMuTMNhuMDTayJEFd+05xQXD+XORHJJccdvfHvsrz1Hbh8e4fvvX6VV96+zPKdTXLFKlgF2l0fP5TJMpue24V+m2o1r7zs97ZukTE9fvObL/KHv/OrPD0Zq6XLVxAE6kKXmyK96D+rF/aw3HDDTjzpdTK4zpRUU2IdJNiUfPV19dFX2FAQq8q8BCFZOYJfWuf9//gKWz9dZmfHV7YhH1gW58ZyfBD0lZajkykw5pvka0WKT83Rbq7zlelp/usvfI4vLpiUhFMloZSREkGcTleN96obW+yW4wpB2koUH94ODiCDh4O0Zjh4KDtIoMthJlBpB5XXlQhRwlLpETVsVbzriqOwPDMM2PVgdSvg5som5z+4zLsXrnP5VpN2X+abRJYuQ2Q6ymrGVH2mEdVKgV5nj4mSzUTZJkuX40tTfEPk084UGFetbpKziiON9CaQCEO+Bm+SYSGbz9I6RpFYU/L8LO3TJ/1ZHyqxCi2JQrvlmDR9l4qdU9Hm3msfcvW773DxZ9cxq4v8tNHm3VKGq1mHdSHhnkG5GWHWyphfeQTX6nCi1+fpYpZfOzTNCyfmWJgQkmkT2X1FokpgRA1uC7kmUmIDrZ3x6f/Atyud8Ihj2DiXmHYqxb73MRlLIkGJpUgxrtdXOTcR5BbSFlKNHNj0pIPM5+2L13nnwjVW1nep73WV6r+RKRNlcviWqXpYQxGyyDnkSlkKeYesGbCzcp2aFfL08SWePXmEz50+walFm7KpBLEwwz6WJWSc5FOTY5v83cfd2J/0BaXf724EPg7/YYn8ftk60/Xdu86P+1yf9evg4ROrRHmWSaPfJu9kKAoB7vTZ/cllLrzyARubPX58bZk3zZCbhQKb2TymWWTCyxJUy+R/61la2R72nRXKG3d40ol4bqrM55cmObM0SXU8g5GzUAlK1cuZlE1TZazEO+6APtO27ST9PyA3piq3SYt8Eg9ihVbcM60quWnoGgfArvSlNuGNczf40Rvv897Fm6xuS5Y4j2UXcHsh49VJ2p5HJ+xhl/NYpSxtv41v9qhWC/hug0zQ5ezRBX7zhef4/CPzzOTj478U6+RnD0bYaTpASPWvkwP7rN8An/bP/zcl7o8izF/UWvhx7/9ZJeCHS6zSrSItJoZJLxJZkIis4eDIoPqqy86FO/z42z/hr85f5U2vz41sjq3SGHauhlMP2PH7FH7jWZivYPc7lFp7zDZ2Kd24zq9E8NtnH+fp44uUazmsxXGkN0tmpYUDpToqldq0BqWqu1JkUmXchFylfJr2f6SVqbQhXnVBpF0ESdN9X8LHuFzacyO2m11e+qvXef2dD3j3gxvs7PaJogKOXSYKHLyOWKpIA6B09flkSlnytTxu0CYwPaoTRQ4fnuHk8QWeeeIUj5+sMSZZBpWoDSjmJF4+INbBHOtgWuDTTh768/1yBP46xPeRhov3WXzTxPoQrk7hpq70uilR3FgYu6umtBwygQM7ESy3+f//8jX+4v2LvLK6yW07T3n6EHbHZrnRIjx9iPlnH6fv+HS31pl2XabvbPBcJ+DvnXyEWqfBzEyZsUdncY5P0Z82lWxh2j+vxnGj2INcpPriftRkZlkUuhwx/FNqB8nRX3oHpG93IEoVHu72od0hcnt44jG0scPaxg4/eetd1rYaNFoBXs9ke7PDXr0LoRzzs4ogp6emlXNAN+xSmioyPluhOjfG1EKV5770NMdPVcUJGE+EvUVfWnqEZdxPomlpoUmO/EKsgxVdzxMjNuky1F+fVQQ+jljTXLy8bvC1g4T4UWmCj3t/TawP6Mr7qMkkNTNgxKpJdmK9IhoD8jd2aGLIHKUoY3vw6oVV/vl/fIlvX7hMUJoklxnjznYba2qWMy9+iWbFYrO+zoRpML6ywZNrDX5v/jCLu3U6W7cpHa1SOXuI6PQcq1mfZa/FkVMn1eRRt95mtljkkBTlRa5QKDQDeyKEIvwu5GXGvbYyaSjKWlUbcl2wtnu4q2u0Nneg49KrN2lv1YmkBzWT5+rVm3S6fcLIJpcbo+dFrK1u0266FLIl5ifnuXb9BgvHFmmFHTa62zz2hSc4+sRRKgtVZh6fi2cBRVPZjn3QE6XbpAtQlOwfTC/eA7ok9NtqBD71CDzwVMDHEas0plvSIqQsSiJVXxLVHuVrFVrx3/vQ2oXvv32Df/mdH/Cj9y8R2KIwfgjfGuP4c1+gMZlltb1DloDcyhqzH9zgmY7PrxUqnKmWwemxlfH4wGrxytYNtsZyLDz5GDutLoVMgal8iWOz85x95CQL89AR88MurHS6rLcaSnBX+grEBbWMw3Suwpjn0/zgPNH6JkG9Sd4LyXf7FPowkyszNz7Bh+cvsDi/SNftUa/vkc+XME2bvh8wNlZlfKzGpWtXyI4X2As7+EV48svPUD45D1MFKMg4Y9zZHYjLQJJ1EHJNRZNHVQ/1U3936Q/4mUXg4RJrMrllS6JTepOk0C7iLYnKkxBHVkYrY8lLGl34P//T2/zR//ddbuy0yUwssd60WXzyGawj0+wZPUKxym7sUrl8nYUbd/jD+WN8a/EIvdvLbOxtcSXq8sr2CrfHM2xU8mxmbUrTM3h7LWWxcerESeaXlvAdCz/vcKfToN7ryCBe3Anb6ZELTMqGQ8ntE9y+jbPTwN7rUu4GjHVDJnyTo+Uah8drdOs7PHL8GM3WLo3WHsdOHCUnxmn1bcysyWZzi2bQobY0Q1R2KC7WWPrcGahkiPIGrunjJ+M9MZHG0yxxz2xsNvggRCQ+s3eE/uAagU8AgYdKrKmkgjrKpg4ESoRZLETihiYZubMCG0fmpIFzNz1eeuscL/30Xd66usqOX6J89BEmHzuFMVFhp9ciaOySu7PK2OUbvNi3+WZlmkN7HkarS92IWM9ZfGj5/HDjNneqRey5GeUZt9dq44mfkePgjI8xvjivZvl9caXMZ8lnc2pk1uwHRF0Po+Nitdo4bY9ss0e+1aOw51Jq9ZgITSYdh6linplqiawTMTaWZWFxCs9tsr2zjlM0aUdNZo7McPTMSTLjBfLT41ArxKaCYqeUaPmnZCpiNso4LZ1fHPFZ/U/gGtZvoREYOgQeOrEqiTDFoAejpOq4q2aqpfE9xsxSCUbwQrizB9976z3+/K/e4O0729StPJOPnKZ64iTbYUCr08ZutcndWuHQjVW+nh3nD489SXmzyY1LV3HGxtjJObzR2OK7W8us5WzGFhfJTU9zrV5nrV6HTBZKJSgUoVggXyhQLBcpFvPKJC4MY7WBdt9Xmqp2NyDb8cm2ejjNLk67Q9aT3tyIoulzeHaM2Vqe0K1jhy6H5iZZWKoxf6TG7MIEY9UyUSjC13H/lO/3sOVhIoy/PxWZqk8k0b2A86mb1x+6e0QvSCPwN0bgoRJrTKqiNmXQM0WZMq62SzQWu5WIWlAsTSh6jaYFbQu0AAAOmklEQVR020ex8/v17Yh3b6/wn958k3durdLOjpNZOMqGmadt2qoaXpDj/XvneaZv8j889UXmtprcfOVN1Str5nJKIu3dqMcPb12jnnPIHDnEum0pA7euyAR1eiDtUPmiarsyMyalyTHytTL2WB5nrMxur08QGhj9ELMX4vRCbD/AEA92t02m38bs1lkac5hwfLLuLmePzfP1zz/DwswYlTFHFcZUcN7zcMx4+FY87qXaHzPngJqWemWiEqbUglPxlL/x3utv0AhoBB4QAg+XWKWHNQoJTZOWKQ1XcdO7tD6Z0g9lBPi2ixf1FMlkyGCIwZ7pKBEqmcFf3trjneu3ud62WA5LvLnR5Xo7wHNyGL0ek16XuXqdrxVLPGtnqa1sYC2vkW+LjXaeDSfHa3dWeHNnneW8Q3dpjmh2lpbhUG+60A0Zy5fwex4d343Nzqo5wlqe4mQVIzSwZD3ycBB7FRVeSyQZiLoMRbNPOeqwlIs4VjA5M5bn+eNLnF2YjdullFK8NNRKu0HcA6vaYwcUitK9V6JZKq+a+P6ocF4T6wO6N/TbagT+1ggMAbFGyvGzbca2y/vEqhhKxFpFubK3L6RiytynmVOBXCAawZmQTj+knbG5Kh5R73d59foay16fPdelkjUotRqMr6zwrYUlXshV6LzxLrk724ybeTpRhrA2wTu7m/ysvkVnfha3VuP6XpPVelN6E6hUqspmeqfTwM1EuJYfS2hV8szNz1Ao5LFyGfqiiC4drxmxmAgxI4+SHXBqvsbZhUmemp/k6YkKk6IR02uBaFWKB5KQa6ygpr6arku2FH/GQUsqJROjFLYSl0pNrH/rC19/o0bgQSLwwIn14xYvR97YdjnWW1Sq9mkqQKKxRJha3kf1lypfrWTeSL5BokjRKzVMmhGseHB+C3509RpvXr/KTq9L0GlTanc53DN4Mshy0rOY3fXI73kcXTiqhE/evXaNrSBkPYI7QUB/apLLjQYbYcBqp0uQzVKZmsawber1Xfx+n0LJJrD2sDI++ZzDZK3CieOHeOT4EhOVPKbfYbqSZ2aswNLkGOKhJr2wti+CwDLVJTlUGaUaMOMb0H/dl7gdqPvHUq+pEuenTQ/1464W/e8agdFA4KET6/3ApGwW+m6iAZBRKimiIiUDW5da8OFunbdv3WCv3car71FueBzuGhzqGkw3+1SaPUqBQQ6bzXqDfHWCru1wdW+PVqXE9Z7LFa/DzW6bLb9PKGLVYvTWj5gsVpiertD01zl8bJozp05w4sgCh+YmmKtB2RF7E8kZR+Rtg6zqg5Ujf0AkE1LKS0rUYVJT6ftBQn+vRkAjMEwIjDSxisVFn55q3DelR8sX+2gphMUi0juie9qHhgudRhuz5VJ1AyZ6EVUvYswLWHv/gpqUunFzmUyxjGuarLldCkcOEUxWuYPPuu+x5XZodLr4njhQZlmanGFuZpLa3DgLi9McWcoxnolP84O/Um+puFCXWJepI3xclPp0KfAP06Wt16IReHgIjDSxBkaImzjniNqAFZqYYoAnHBtBO5Htk/kCSdkKyclRPC+RpBTH5B+2PYIbt7l48RJuz8cNQzoGzJ05RfnIIkyWcfPgiq6B+E65PXKmzXjWVIJZ8nPElicRIlS/y3S+8pwMY4FBKUxJesO2xK8qfWVcr1KFfU2vD+8O0D9ZI/AAEBhpYpWJpDaeapnPIl0Doi+Q+AsLWGGiUyVSrFInSl0eE40V1X0gIaN48DZbSSk+JIhCrPEylBx2xMgtqzKi+zlgGd2XqNTv+6rXVHVDKZKMsE3xIpDINFS9qLF8X9zen9Ty1TaKZby8ofKL08T6AC5t/ZYagYeHwEgTqwi4yGSSfCmlVSEqCU2VKIn0LQ001CdFob44y6pakam+J2h3yTnSiyCvH9gIIyQM+/Qyhnp9LHziq5FSMdwWh81+zyfjFJLiU8yUkfTlhgGhWG0aBrZ671Q224o7q6QAldocDxSjHt5loH+yRkAj8EkiMNLEKkDEYs4h8p/8LnqqypFScWrSI5r6UAn1WabqmxX7kzSClNdbIfgdH0umn3Ji1ZtYa4oLq6JUnzAKcAxxDUiO70FIFMi0VMKSilQTAz/lix6PRcX6XSZRJIr+0lplKGJNswA6Yv0kL2n9XhqBh4/ASBOrUnVKhVXtSGkMyJSW+LiKgqpQp6HO3Em4qtgsrsJLz6kvFGxmVASZkyK9pAbSlKdEvnE3vopVlU1WMumkzv0SkcqvjCQGxNJaPLcP8qeSQBV9VENNT4m5n42hyDzxKpBvkVyv+hZdwnr4t4JegUbgk0NgtIlVTKjiTEBcsLKlHhWPwAqxCoU6ykE1MaxS0WLcBytDCUK9MnqQphLUOO2+2HXyvqnU6UDr7H69ad9HXlwQEoJMDORj19eBuajEeUD9/YB+auq19cltqX4njYBG4GEj8OkhViFVUcVSNavYWkWGZFNildHT+PAtUatBIL+UPfU+LysnAUkFqABSBZEDAtKJGsxg03765+R0P7CXEpfGRax0dipu7E8VU1IRlf1swcO+DvTP1whoBD5BBEabWAdYTllZJyOg0h2aZDURaRdV+U+iRJnyikk1jSb7qoKv8rKK/BIBGPX6wXBV8rJxEUpoU3h60BI7VeFK6fju75bvkHUIaSeiKukmynsOfvMnuLn6rTQCGoGHg8BIE+u9BJccxtO4NJ6rj6tHcWVeyRHuWwUmUa20a4lfwcGYqBKPUm+W0mMc6cY/L6ZsIWcVl6bp0YHgVr41HVLdf4coJu+YjQdyqppYH86Vr3+qRuABIjDSxBqnWCU+PVDVj0VKEsQGSE9FmEmUmfakCkVaUQ9TSRfGL5bf43cciF4Tqo67U4WgzcRcMPabUt+aMOkv4tk4Ck56EH4hsT7AHdZvrRHQCPydIzDixBrhJ4d6GRJQo60i0pKe0RMyFVJVKdYD+Za04B9L9qkQNVLi2qFYXg8c8uX4rvKlURyhCqkKuYpMoLylFLxiYo1j3vg16U+K3ylNL+ynGQZDa0Xk+ksjoBH4NCEw0sQqDgOiFiCUJqSqlKKk50oq8AmZyoTrQYSaDBKoyr906t9dRFKDAPIrqfCr3KtEmvtqWym5xjlWiXTNyI/HrpSa/0HXgfxZpQ6S2DdNGcRFrIEvtQRNrZ+mm0p/Fo3ASBMrIimYEKshZKp+xX2jajZAUgUD1iVyWpfKvwpKleVJEt2mkW1CqvsDW6qglZSrEu5L+1AVsQpthiI4IMQadxuoHzxAsEpPdaAQdjAUEF98ut1K34QagU8fAqNNrMkRXh3AU/IaqP4PNAPs71wcfaYseZAfSLur7o0d7ypq/YJWfnFA2D/w74eig7NUg/HpPRWumFo/fVeV/kQagc84AiNOrJ/x3dMfXyOgERhKBDSxDuW26EVpBDQCo4yAJtZR3j29do2ARmAoEdDEOpTbohelEdAIjDICmlhHeff02jUCGoGhREAT61Bui16URkAjMMoIaGId5d3Ta9cIaASGEgFNrEO5LXpRGgGNwCgjoIl1lHdPr10joBEYSgQ0sQ7ltuhFaQQ0AqOMgCbWUd49vXaNgEZgKBHQxDqU26IXpRHQCIwyAppYR3n39No1AhqBoURAE+tQbotelEZAIzDKCGhiHeXd02vXCGgEhhIBTaxDuS16URoBjcAoI6CJdZR3T69dI6ARGEoENLEO5bboRWkENAKjjIAm1lHePb12jYBGYCgR0MQ6lNuiF6UR0AiMMgKaWEd59/TaNQIagaFEQBPrUG6LXpRGQCMwyghoYh3l3dNr1whoBIYSAU2sQ7ktelEaAY3AKCOgiXWUd0+vXSOgERhKBDSxDuW26EVpBDQCo4yAJtZR3j29do2ARmAoEdDEOpTbohelEdAIjDICmlhHeff02jUCGoGhREAT61Bui16URkAjMMoIaGId5d3Ta9cIaASGEgFNrEO5LXpRGgGNwCgjoIl1lHdPr10joBEYSgQ0sQ7ltuhFaQQ0AqOMgCbWUd49vXaNgEZgKBHQxDqU26IXpRHQCIwyAppYR3n39No1AhqBoUTAGMpV6UVpBDQCGoERRkAT6whvnl66RkAjMJwIaGIdzn3Rq9IIaARGGAFNrCO8eXrpGgGNwHAioIl1OPdFr0ojoBEYYQQ0sY7w5umlawQ0AsOJgCbW4dwXvSqNgEZghBHQxDrCm6eXrhHQCAwnAppYh3Nf9Ko0AhqBEUZAE+sIb55eukZAIzCcCGhiHc590avSCGgERhgBTawjvHl66RoBjcBwIqCJdTj3Ra9KI6ARGGEENLGO8ObppWsENALDiYAm1uHcF70qjYBGYIQR0MQ6wpunl64R0AgMJwKaWIdzX/SqNAIagRFGQBPrCG+eXrpGQCMwnAhoYh3OfdGr0ghoBEYYAU2sI7x5eukaAY3AcCKgiXU490WvSiOgERhhBDSxjvDm6aVrBDQCw4mAJtbh3Be9Ko2ARmCEEdDEOsKbp5euEdAIDCcCmliHc1/0qjQCGoERRkAT6whvnl66RkAjMJwIaGIdzn3Rq9IIaARGGAFNrCO8eXrpGgGNwHAioIl1OPdFr0ojoBEYYQQ0sY7w5umlawQ0AsOJgCbW4dwXvSqNgEZghBHQxDrCm6eXrhHQCAwnAppYh3Nf9Ko0AhqBEUZAE+sIb55eukZAIzCcCGhiHc590avSCGgERhgBTawjvHl66RoBjcBwIqCJdTj3Ra9KI6ARGGEENLGO8ObppWsENALDiYAm1uHcF70qjYBGYIQR0MQ6wpunl64R0AgMJwKaWIdzX/SqNAIagRFGQBPrCG+eXrpGQCMwnAhoYh3OfdGr0ghoBEYYAU2sI7x5eukaAY3AcCKgiXU490WvSiOgERhhBDSxjvDm6aVrBDQCw4mAJtbh3Be9Ko2ARmCEEdDEOsKbp5euEdAIDCcCmliHc1/0qjQCGoERRkAT6whvnl66RkAjMJwIaGIdzn3Rq9IIaARGGIH/DJSslARg8WRO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png;base64,iVBORw0KGgoAAAANSUhEUgAAAVYAAAG8CAYAAACFcI1nAAAgAElEQVR4Xuy9CZRk2Vnn93t77BmZGblnVdbe3SW1etEugcUIiRnJIGDYBYexhzEemOUweMA+wHiYOZgz44WxMfjYZjzHIBiDDTNYjIEZCSRa+9Jqqbfat1wjMyMzImOPt/rce9+LeJlVJXW3pFBJZNR5HdlVGduLe3/vf//fd79Pi7woIrlpgAaR+KNFhITyXvwk/lYc6lfEH3Gvo0Xx38T38ROoJ0rd5KPFc6f/Wj0lWhiihYG8Rxyaph6ua6DroOnyPtA0BiCPngatCFpAM4Kddpf1vTrrtTrVepP9Vo9Gu0+zPSBou1gtH7Ptk2+HVDoaMx2d2b5OxXaolHLMlHKUJjLYUwbOtIEzZZKfzFKYypOfzOHkHbAMdRjxe5KfRZOfKdAg1JFnStySkyo/RnxokTh/EfJenHbxS/LUxj/LUylOiHiukECL5POK70C+Tnzm9eG9+Cn+Pg6d2EOn/vh/vuZnQHx36jb6aTxvSo7HKKSn6Xyg6vOz/9eH2J+/yP5+B2t/n8zuHv31Kp5vMPfQeTKLFQLNpXfQoLPXYrI8w+zZFVq3rpO9doXHTY93P36K7/6ht5GddQgiD03MUQz1+Q5P+/F8yAfwVbQvBlaJVjmpFVjV9E4fKbBKIif/GlP0HmCVX7TgZjzS5CMETCMBV3V/6Ca+NF0n0o3DYAXaAqwRHEQRO6026zv7rO3sUd1r0Gj1aHb6tNsuUceTULXaAcUeLPgZlvwMC2GGScuimDHlUShZZGZseWQrNrnJDNlShmw5g5W10UwDTF2BVQ4m8UHUVLkfWIdQFXCVAB3BdQTWmMQxVMXJEZAONAXXETOHlzN0cVEb/hHn83hEP4Dza4jT4dU2GfhjeLNy5oYRuhYy0HQ+2dT5u7/xfnYrD9FouRR7ffLNDvWba7TbHpmFBYzJIkZGw++26W/uUy5NcuKRs4TXrnHixm0ejwZcmDF59098OzOPLRNZYpxqRIapBERKp43hIz6wL6FFbnwmUsRMFKsA60ixjnTYSLXG2jUa3Q+VamqiJ1dried4/qcBLaEqoSPAquAjDwlhAVUBMgNfKFZNKdY+0ArFEdEMI3YO2qxWd1it7rJdq9Ns9+h0BnQ7AqwCqj52J6DkGpw0SpwyJzhhFinpJrYRYush2YJObj5Lfj5Ldi5DZsLBKdo4BQszY4JhoAmw6oZS0xKs+lCxSrgenkpKeMsBF2vOBK7J5xstBuIrVqJYhVqN5IUtHDIzDdYRVpXQPQbrAzvL0t/NGMGqxKoAa0Bf03i2b/Izv/knXAomCYw85ytT2I02d567ztraLlp5Gr2YITJCgk4TNuuUnBwLp+Yo3VrjddU6rzdCpgouj/3Y2zn1zseJ8jY+Eb5hYgLmMVgVtoZgFf8XizCpTlNWQIILpVkTxZrSSwlYh6p1RNAEqvGqf2gqSNjEK36p+RKoit8IR3CNYhsg0k2lWBOwRkKxRrQCBdftepM7G9usblbZ2tmj0+7R67r0Oy5aL8Duhji9iHJgc8aZ4myuwkpmkrxYu0SuOBHYWY3CUo78Yp7cXBanZGHlTayciW4LqCobQC59pF2hTlikaVKxJmBNI06CNUpObWIBxPfiZApqpn2DxAqQNoACazIvlRWglv4jxZrw+BisDypY0xc9ZeuM6yau9GLUuPS1iGuBw7/406f5s9sdijMnePL8SdztOjefW+ULz10nsLI4xTyRHRH02hgbe0y7EdNFh6WdXd7S7PNqIyBbcpl+z2t44r3fhjZZJCAi0A1pBhjDwTyuz/hgvs7dilXhdqhU76VYFVxHTquc7imPVY6d6LCbJJclUYxosRwW9qk4xPOIB0gL4IhqlfaDUoiJFeABrlCsEXQEXINIgXW/ye3VTW6vbbJVrdFpdem1B7hdF3MQkfdNeUxrWU5lpzmVq3AiWyana0ThQB5GDgqLefKLOXJzGayihZnVMbMGuhUv/wVYBVDloTCnwKrJi0aiLhPMJbapsgRiK0Cen3iC3SXjY8Uag1We/xR7kzM/MgKOwfpgTq34XcmvMx4N4usXV9mx3cTVXrxeD1cPWdNy/N9f2OIPnl6jUDnJ4uQk3Z199rcafP7Z63iBzsRECWvCIRi00a+sMbXbZDr0ONPt8oTrckbMkXmL6E1LfNN/9tcxp8txmEAIDjElxvn5xnYiX/YL3e2xJmCVqlUEkqQxEDus6TjXCKzDcNZQWqW81vgtJSJUeD7iWaRajeGqfju1JpbQURBSYFUea4iGAGsC164EK3SCiOp+nVu3Nrh1e4PNjW06B1367T6D9oBMaFDWc0wZOWasIsvZSU7kplh0JnAEWHGJIhcjH5Gbz5FbyJKZdaRa1TM6hqOhW3EgTRcXgtg5TcAq3r0AawzXdNxupFjjwF8SqBqC9YjSjEksAK1sgLTHmlzSRhe2oaVybAW87ME/lgd8DcEaRRqhH2LoAzzdp6rneaoa8MFrTTb2B9S2tjHcCLflsblZp77bYKpYQMtrOEKZXlljceuApf6A06HH2azGmeUJupku5msXeeff+1F8SyfwIxzLkfGr8V44xvINvqIXuTdYYysgrVzjXIHhiyRXYbEoHYWzEq/vaPg/VqthJM10wRRd01TAXwI2DugoqRuruRisMkgkfExDgssXgSKhWiPoCdUaQjeA6u4+N26scfPGKptr27TrbQbNHl6nT15zmM2Wmc2VmcuWWcyUWciWmcmUJFhDzSVEgBUysxmy81kZwDLyOrqtoTsamljnaEKtxlcD8bklzMR7i9WquAAkZyjlJQtDP/FahxkACVjTqRIpmRtqInCoMgIOK9Z0VkZiDRx7rK9o9I/jQQlYk6GtzPax3ARYhcdq6C6e5rOjZflMU+fD110+f3WTS89fwgg1/F5AY69LUGtSciwi0yNn+lTu1Dhb6/JIoLFohjx0doaHHz/DZlBjbzLgHX/z+7FmJpS/L9SOmBLmsWJV2vRoupX8ypUVkIBVLOBHqlWNieHy5kgCVmIJHA2mSMUqwCp5GYNGwFWCVSljtYxIRmCchyAijlIhKrAGiAO8CPphRMcXYI3Y2t7jxtU73Lh2m83VKv2DLn7HJex6TNg5FooV5ksV5vOTTNtFKk6RspXD1CN8BvLQswKsDhkRuKrYmAUDw9ExhGo1Y4mtJUpdjKLYY00Uq1S/KaLG2VMCtyP7Ok6t+lJg1WOfO05/S8/EtAkztGWOx/NYYPWyXyThaHx1lIpujGANggjTEB6rx46W46NbAZ9cDfn086tcuXwVPdLwOi7dRg99v8W0nJttnKDL/FaDi+2QJ3NFyqbPq157gTOPn2HNrbFhd3jrD/zHZOanMMRH6gdgaURiZXd8uz9YR1CNLYGhHXBEkh1JwEryWuXoSY2hUbB/lLMpMSQDWDKZdQhWAd4kvUt5mEIV6oQpdegLxepFdL2IjhuyWa1x4/JNrl+5RXW1StBx0d0Q09OYzBRZnJxloTzDTH6SkpmjYDjkNBvwcaM+g6gHmZDMjACrQ6biYBctnLyJnbMwRf6q9IOPZEBEApuxDSAV6wisw+ypBKwSfvHnT+7TKWqKkvIm0q1kADH2rNLcTAJYyX3s3hwP5wfxDAzBGn/1wyvsGN6ssAKk7+Yi1mRrkcPvfuIGL+znefFOg2p1VwZBB+0OvZ0G5m6DhcAnG7QwOjUq1TpP2CXeuLSI6XY4fW6RmTPzNLMBrcUMT3z324mKNloYYQq1I6wA4xisX1SxqkTTWLnGaVdJ+DrJDUjnCBz2WVNTPn2BHjJF/aVMsVIYiRVrnC8bCYWslK1SqwquAqwqvUnDD6HnhnQHIe1+wNbGDtcv3eDapRtsr1XRByHZ0CSDxUy+zNL0HIvT80wXJnEwsSMDQ1ytQ5d+0KUXdAmdQOWxCtU645CdcMgWHbIFB9sxR3mjCQzjZbzQo6F4fwKscYZ0Ok9X4nZ4Ho6AVa6fYqIesgJiC0B63IdvIwc7tW44VqxjINUreIkhWNX3HiWpMK/gqV7+QzTpPIX4eHrEpU7IP/vXH+SOu8BGPaTZ6mEaBlF/gFvdw9issuJ5TPoH6HsbVBpt/sq5h3ndqx8iqO+RCwMmpycwlst0H65w4T1vJciBH4ZYw80Bx2B9SWBVwatRECvWXKk9JMPwySgRK9mNFf/y0fQjOUAENJMglQhLSfIIoCqoqsCVGBRCzybAiqPxwg4INfpuSKcX0OkGVAVYX7wuj931bWxfo6g5lMwsM8UpFqbnWZyeo5yPPaEAAj+g53VpuS3abhPf9pTHOuuQm81QEDuvynmK5TxOxpLLJhVb0uK80cQKiMEaK+u0glTBq2TH2j0U69CrHalVlWRxN1gTdqbDhsP1wzFYXz53xvGIOH956HCNEaxi1AWBCIL6+AZ8qnrAz/7Pv8+OfprtAx3fC9Esk7xpYOwdoN26w6leh7l+g0JzmxXd5Hve+U7OPnae3vom/Uu3yOsGubMLNJ6YZ+U73kSYjxhogZy/NjqGtMeOb/f1WBPFqlRrHLGP1VMyh0e4SLzFwxsGhgIsNenl3yVL/cQfiKEqvNYk/yCxAhRYFVzVOlmlO4WhhjuI6PVD+hKsu9y6dINbl2+yt7Ej1WrZyFG28kwVJpiZmKZSniafKcgAmh9GDDyfZv+A3dYetU4N1xiQX8hSmM9RnM9RnplgsjLBVKVENueofFRpPatMUrH2EfeHFKtMIBvtaT0M1vhEpCF4HytAieFYrcYncgTWwzbdcYbLAzyR44tqErSUm13GJuqEABEqWW0Q+Mhqg3/4L36PfXOF7d2eigLrJjPFIrluF+/KFRYbdU4N2pzC5eLMLD/w3u8je2ER99pNdj/8GcJml+LDJ2h98zlOfMcTBE5ELxTbWkMczcSM1NbWv+y3VwTWhBsJWNOAHSYCxek/cfbQ8DwrCMQRfwnYGNq6UMXiGBkO8l+lh5lUKUiyNw0iEc0UqSL9iEEvYndzj9UrN7lz5RaNzRoFbKbMItNOgYlMkVK+SDFfwrEziM1mgzCk67kSquv7G2zsbdLVOpSWCpSXi5SXJphZmGJ2vsLs/DSFfFaBNQwVXDUDTRP2gCEzFqRVIRSrBO7LAGt6U0Vqwo2SBe5tBQyV6l/2Efygf/5DYI3ULsKxbahXVoAIzHbQ+cgtn5/+ld/lwJ6mtlNH6/RxyDCpOyxkYfWTH2HFdXnH7AIPaya67/L2d7+D5bc8BndW6Tx7mYP6Htt5OPd3vhfz0VmCKCLjiPnsCr0q58Tx7YtkBajIUxyhj5VkssE/FbuPgzVJ0ObwpoHU1vchbBQ7ErAmtQHCeHtSnIkgf0dtMFCKVYjcZEuCqE9gyOhO4EX4fQgGsL+5x/q1Vdav3qG5tU9Jc6jE0f+CncdxMmTsLLph0YtCOpFPy3PZqFe5Wb3Fze3btIIWkycnmD45QeXkFAsnZllanmN5eZ5SsaCgKgrGRCKbQQwiC003EblYiWq9P1iHYa3RTqv4c94lYZKLy6GNAenhOnK3jwfxA34G4toQw1WayNsbE1hFDCMMQnwjoKMZ/NtnDvhnv/0hms4Eezs1ov0GuZ5OBZuy36T+/NM8Yju85+KrqfRcvFabhx99iFe/5XH0Tgt/p0bHbXPb6DH33W9j+vWnUftmhCAK4vTDY8Uq6XW/dKujYB0FsoYJUSklecQKiDdd3hescV2ASG5jVf5tap2tnjcefAKschdXHOCRV8VIRwt1Qk9BNXThYLtB9cYG2zc2aFcb5EOLST3HhJEla2YwLRvTdGSAqRX6NAOPhtdjfV+B9Ub1Fu2oxfRKmcrJSWZXpllemWfl5BInV5YolwoYEqzRSLHqlrpCixxb6QPfR7EmFa0SBhzyQ0ehqCFnE8F7X7Aml50HHCrHb29YdGcIVlFnYkxegFgARmGIZ4Y0NZ1f/ePL/O4nVukXKtR3awxWNyg0Q2YHYO+ukdtZ5y3zc3zPt34L3kGdfrWK4bk89PhDZB2DrKHTc0LalSyz3/pa8qcmVYK6Ab7mS4tOP/ZY1TR+OWBVgawRWFXBkRFUk40CSlsKZZlst4xn2FAExxZADFaZMyvW1yIhLi4zMHodBR6lWMVzii9Pk2CNfCRcBVg7tRZ7t3fk0d1uYg8g55tkAxNLANCw0E0LT9No+AP2vQF7bpeNRpU7u2vc2V2VVkDlZJmZk5PMrUxzcmWRM6dPcOrUMlMTRYwoUqpVOr2xFaCbRCLHNs4MGCrWOIc1fvfDAFbaJlBn5YuDNeUqHMLUuMvPHTPylZ6BpC6EGvORXCqPx2RNFpx9PWA71Pj5/+PDfHxLI5paoNc4oPniZYq1PnNtj8l6ldNuj9dOlnnPd/1VQieku77B+gsvMr88S2myQH66yKBkkXvkBJNvfgQtb8LAR3NMApFhPszxfqXn6hvncV8xsKYrtX5RsCb1R9XOeqVY42R4lWl8VBGPglZCuUqoykMX5pGEq7jv7XVprtdprdXpb7eh7WP0QnmIRH5R1gzDpK8hgbrT77IzaLPZ3GF9f5P1+gYDvcfMiTKzJ8ssrFQ4dWqJc2dXOHt6henJklSsctEv36YAq4KrgGlwL7CmNwgkXpsk5dEwVGqiHfFZ7ylyUzkZ3zhD8Rv1k6jQa1IHY9xgFYHanh5wpx/y9/7H9/Nip0w0MUdJ19FXV2k/c41ytcFjOZ3HbINzhsFbv/NbmTy/gLu+zqVPfpJczqE4PUFUcnDOzjH9uguEyyX0rIUh6ihHqvSKLtMNj9NTvrRiTXzWe2QFjMJOiSY7mrZ+WLEO7VplmMZBqxiuQgnHIfdk+2ZasaoIvNpCqtSqhi72eyb7Wz0Y1Ht0Npq0Nw7ob3fwD/qELZew7RGKlBPDIDBMekTsDDpU+x22+y2qnRrV5g7brW0802X2xARzJ8osnJzm9Ollzp85xfkzAqwTmJFc8Evlqt6TUB9qu60A6zDXNqVDk6yAJOVKKdb04DuSMX4fsB5VrseK9esBxOlRHCtWlfE5njcfQRCEDAyNWx2fv/srf8ilZomO7rAyUWZqf4+dp55meq/FXz23zCm3ywXH4eK3vZWJiytEG6vc+sLncRyTiblZdv0B+YvLzP5HF2mWxZzVcMQs8HQ0X8OwRbGkY7DeDdZkZXpowa/yS0cbBkaF71+OFZCKgx0xE2LFqqvar7LIc+o3VKm8BKw6eiB8cg1d1OjzIjRR6sqF/n6X1nqD1kaDznYT76BP0BzgtTyZchIIsJomXUKqbpeqgOugzd7ggP1+nfqgTuQEzC5NMLc8wcKJKU6vLHL21AnOnTrJdLkk1aqAqrw+Sy9JHdIGEHaA3HkVp1sNk8PiPFZhIyQ+wKGx90XAOvw+RvNQPHQYABzP9Dx+lVd8Bg6HeVUGjLoYj+MmXl2kFfqGxlon5L/4n/4/vrBlsdcesGRbOGu3yazu8kRpinc/eg736gucsTNceOuTTJyax91eY3dzjeLkFPmzZ9luN6nmfVbe8Wr0+TxdOtgRlIMCpqujWce1ApLv9bAVMPy2UxkB8XbTIVhjDzTWmi/ZY70LrMO6AIkVIMCaFNZW1QkScA9zRkMNzUdeHXVxLyteR2gin3Wvw8HaHo2NPdpbB/QP+ngSrC5+AL5l4psmHS2i6nXZcjsSsAdBh06kDiMLs4tF5pYmWFgqc2p5ntMry5w9qTxWsegX00LAVRa4iL1flREgahmotKu0a6qKXKsUrWGJlpcD1uE3dXQqHiuDccDpy3uNBKyxMJGlMYViHQ9YxaJO1ErthyFNNP7Jr3+EP/zQLVxfYw6fyVqVh+w8bz5xmre96gz1K89BdYel5Xmm56boHOyKXTRomTxTr3o1q1mL33/uKS6++3W87i2vIjBalHCwAwsrMEUd+GPFGg+Y+4P1ULpVOu0qVqxxtfyjuayjblj3sQJUE564t1MC8FD2eBLKONl7pbYKJJJNwMqQFoDmge5pYvuzgqoocdWN6O622F/blUezWqff6DFoubhtFzfQ8CwTzzTo6FD1e2z5XXb8Hm1tIC0A13CxCzpzC0XmFkosLEywsjzHqeUFTi8vMlUqqArpsWqVYBXbBeVORQFVsaVVZAioSZPAdQTWVFjrlYD1LvV6DNYvD3rjeLSaN2qDjVqHaaKXydjAGuGGocyd7UY6v/Y7X+B/e99TBP2AkxY8bPg8MT3PWy88zOMXT9HfWmPnhUs0d3eZn5vGPajLLa9dI0vxjW/k8mSO3/7cn3H+Lef4oW9/K3mrjZgVRphFCw3Ztei4HqsaV/cBawp+iWKNYZjsjJL1QoeJ+3enW8kK96msgHsq1qSClsCpHgybFwq8JkNRZgLIQ4BVR/dAk2BVNQOjbiiLsra2m9RWt9ld3aa+VWfQEkWuA7xuwEAY+JpGX9do6RF7+NQ0j7rm0TU8XFGv0nBxCjqLixMsLpRYWixzYnGGlYU5Ti7OMVnMy7YTUrHGBVRkjq1UrsmWVqVYj4LVkIo1ButdPLxHVY4jO62GT3iIBcdgHQcav7zXiGdLvFVbZmVHdmxtfXnP/FIeLQr4eJGI14vuFibv//Auv/zf/z80t2u8canCex45g72zz+vPXeDsq8+hdZrUL9/gzpWrLM5Mo3Xbct5d2+/RfeJxPpzT+JO1L/Dwaxb4x+/9NpbsAWYUgF7AwxTFrbCOW7O8BLAOVWu8lBkWvVaV8l8ZWON6q8mWLD3pBhsQagquiWqV/qrIjZNbRw300JBWgFCsmhsRtQPCpkfU9DioNqjerspjf7suoRq44Hsa3SCkGQS0xKGFtByddsag42j0dJd+1GMQdcnkdZaXypxcnuTE4iQnFqZZnquwPDdNOZ8bWQFSSwuoKigmqVayqVqsRtTmW3XcF6ySjSmwHimqECefHYp1jDzWlzK1jn/na3sGDoNVjHR9jGAVMQsxo7zIR5RJeeqZHr/4S/8n++sb/PA3v54fef2j3PyLj3N6cpaz51bQXZ/edp3a1hYzcxVs0dAy0Hnq+iZXT67w+2GHq/oBF8+V+fUf/hbOCoM16BHaRfoCrMLoSGe/fG1P/tf01b+4Yk2CWEnw6ssFq+i/I+uYpZM8RWk8UdTZl2AVf5KesEngStdMDEylWIW/KgJXg0gCNWgM5FHfrLNxa5P1m5vsbdfxXFEyzSIKLVp+wP6gL4+mFuEWM3gTOdyCTV936fltun6bbA5OLU9x5sS0vF+am2ShMsnizCQTuUzKYxVLHkFBkewtAleqNYuoFSt+TmyABK4CrDIHNl4IjEoHJr9xj3SrpA5rOksgNVTGFFf+mg7Or/8Xj6sYx1aAkAzGGMEqpI/4E4jqVlh85PNdfvbnfxVzMODnfviv8+1nFlj9yKcZbO0zWSgwYeexPZNmq0VhpkxmMk/TC/nTS+t8ojjJvxErvNkMF5ds/vfvfz0PO4K8HQIzh6dZMltSWGXHty9lBYwZrIFUrAlYlSIWalVsHxVgVYp1BNbwYIC/38fb67G3scfarU157FYbsn9PpDn4mk3bD9kb9OXRFumv5TxRuYA/kcUVYPVa8sjmNM6frHB+ZYazy9MszEwwN1lgdrJEIWNjDYNXSY20e4F15K8m6D0M1njgDcdfoliPwPVIAZYhk+NRewzWr4fpOwKrWpeFmGMGaxR6Mn7hag7PrRr82E/8Y2byGX7px36IN88UaT1zhRtPPU1eFGPJTWH2dRrtNuZsCSp5bvb7fOBmjY/YJZ6eqRDNFbg4q/Nr3/cYj+c0DK1HFJhookp8Ipi+Hr6ar/J7HK9ilZlbSSAsUa3xkNMCIqlYVdgqsRkSK0CXYFX5coli9es93FoXd7dLTdQKuFNl7U6V3e0GPV/Hw8bFku1bDqKQZhjQtXS8YoaglMMrOHi6hxt05FHKGzx8eoaLp+ckYAVUpwoZpgpZclbc3leGqlRRmCQzIFGsMoB1JIdV/K7If1WKNanFGueyDitbxVHiNC1lmdZRMdt76YBRNdav8ig5fvpXdAaG3eLioKwY1VZkjc1jFWuoMHDxhc9q5Wj7Bv/Jf/pLWIHPL/zoe3nt1ATB5VVuPfU0lfKUzEfdv7VLde8Aa2mW/dkcT3dbfGLP5bn8FNUzp3BLcGE65J9/x2N8cyVDQWSGBxqG6Gukiiy/onP1jfagVwBWNeFfsceabBCIA1dJvddQF4khwhJQgaskUUUFrkQVKf0wWPsh7n6X/k5bHrXNOutr26yvbrO926TjafQiUx26iGwa9EyDvm0xKNh4eQc3Z+LrPmHUIwh7TBYtHj07x6PnFnj4ZIWZUo6SY1K0TTKmqDWpljoCg6qAsGqCKYNYcTNBcZ+2AmRL4EgolRRYk4aCcjQdUawJXMVutJRlMsqQOFw5K5YJ32jj8hvi8yRglQ0hY8UqwCqiBuO4afF+b9cQTThtxJrrff/yD/nsxz7F3/r27+ahTInc5gF3PvEMSysrmLrFwVaDG9e3aBbLXJ3K8Kf729w08tRPrLBZcgiKLov5Lj/xxAl+7E0XmY4Gcl4EOPJzGWMqMDOO8/flvMZLBOsoPWqUFTBSlel6AfdNt4rXstJuOpLKJQed3CCQqNWkJkFcHyCVFSCK6AifNeqHDPY69Kotutstapv7rK3tsLa+K8HaFL2wIpN2ZDKwbNxMBi/jMMjY9LMm/YzJwDEIDR8NkRA7oDJh8/i5BZ44v8jFlQrTOYecqckW2cJOUjWsVFmDUFQOiqIYrCKYp8m0lrvBGkmojjYWpHtexQhOlGsC1eFfj9IqktpYw+BVXHR79OUfmwNfzkT4ajw2DVZlBITYYwWrD0Ef37QYRAaZ0KS2XuPyx5/F2u+y6FuU6y67l25SnpmlNDFFZOa4emObaz78mX/AR0Uh+JlluidO0JzK09f2mdJ3+ZFz0/zsX/smZiIX0T8wEGlXYov3V+NEfh0+55cN1pdahEWe8ENFWFK5sTJ4pfL9kuLOiWKVha3jgtKyqkELctsAACAASURBVJW0ApBg7e916FZbdKpNtjf2WV3b5s7aDlu7TVqhTle36ekOrpPFz2UJcjncjE3H0uiY0DcjIsPH0DxM3We27PD42XmePL/AxRMVpvM2OR2yOtiaqBGgDiG203aFTA27r2IVYFU1BmSNmaPtr+PMgmHofyh347bXqfbXqcKDcQeDdMLA8ZB+0Obf3WCNsCNzfIo1ChAeq4+Ob1hYfQ3T16h/7gYv/PnHmRhAvuGye3mVcmma4tQM+tQMz+02+Uynz7/v7HCtlKX46icJTq5Qz1scdNbIt2/xPXM2v/R976ISeRhyiWmgi0TW4+BVbDWnu7QeGpmp6H3cmkUt2+OWKfHW0y8PrKoIi9hfLCyAKN7WmipbMazSL+0AUSsg3tIa9QO526pTbdHebrG1vsetO1vcvFNls9akg0XfyjFwcvjZPGE+R1goMHBs2ppPM/LpyNytANsMsI2A+bLDE2fmeeLsHBdPTDOds8kbSLjacQ1ZUXhA9eqKu7bqyldNwHq3x3oPsMqLTKJc772ldcTbGLDDnOEkRjACqfrpGKwPNljVpVhZAeP5rkTyXxgGsqNxZFjYonbxeh3v0hq3P/0cE2JU73W59bkrzBbmiHIldvNZPjvweKrb5dkc1JdmWXzdm9FPzLI28Om215moX+e7pnR+6fveQTkIMEWgWBSnE11ajz3WlwDWocxMt2aJl+nDPf1KYqWrW6kuAkc2CNylWOPKVgKs4rkEVA3VvFCpVVVmRKlV6VTKWo8y80sq1oDuXpfWdot2tcXmeo1rtza4dnuTjd0DumYGL1vCz5UI8wWiQpGoWMS1LRrBgLrfpxUM0PSArBWSNSMWJzM8fnqWJ07P8sjyFJWcTcFAwlVkBESimksgVEAkK/lo8SGW/yrdSvmuhz3WI2BNAlhpsMbdFobzTaRaSd4mqjXRAck5UfuKD6e9jmeyPmjwepDfzyh4pTq5CStgnGAVtBPVrQJDx/NCMoFO7/O3yF2vUb+6imPlCNoeNz93jWJQpG3l+ILh86FBl0/oIc0Ly3SX55k8f5FopsjqQRvb22O5v8UPLub46bc/TsELpbsqyyqbx1tak/H4JXZepY3RpLr/VwCsEi4CrAKdoxoBoSF+HgWuFKISK0Ap1iFY3YDefp/2bof2bpeNtRpXb61zVaRc1WKw5ifwciWCXJEwnycs5HEtk4bXp+H2aPk9NM2XUM1aEUvljITqE2fmeNXyFDM5YQVEFHQVtNLEexZwFZaAKLtmGBKuEqwikHUfsIpqrcpjvYcVoPpcH45B3QesiRWgrnfHYH2QoRrPHLXCkyIkAauwAsZ1ERQ9ryJE2ncYRFgNl9V//0lO7fp4m/tETg7bLrJ9c5eNF6ocZEt8Jg//9mCH1ROzhI+epVspE5UquNkMnhngDGo8HNX58Qvz/NBrVsj4Ho7wVoXoEeM2rqn8oH83X+33d3+wDiX9kepWcqAc9hgPazSl1+6rWBO4JEvrpAOsLB0Ye61JVoB0I0TN0zgzIAGrYLIXMThw6e4P6O0P2Njc58rtDa7c2pBgbRsZ+tki/WwBL5PDczK4Inhl6LT9AW23TyfoI+OlWoCt+yyWM7zuzAKvPzfPo8JjzVrktIis6ECpRYiW6Xp8L4v6CsUae6sJWJNkk0S1Sm9V1r6K67ge9VhFesU9gldpxZpw9xBYxTlOZbYcp159tafKy3/+uFJAvApTcBXN9sYFVtmlNRQ6WeXVDO7s8bnfej+vPrBwuhF6cQJtokJzb8CnPvgMjXKFT0wY/FFnB//JR+DCCVqFLG3RCsky0adyZBobPBo1+Jk3P8LblyexwwG2SIUUaWRJZPfln6pvuEd8abDK2ZsuG5gs1UfVp+7VTFAqzXStgET8JqcwaX0dFxGQhSrk0ldF2+NXHXVDlVdFBROZWeBFuO2QQTOg3/TZ3Kpz5c4ml29vslprcKA7dJ08XadAz7bpmyY9UxW67vkufX/AwB8IQmOIyCYu86UMbzy/yJvOL/LYygzTGYuMaJaG6EApxxaWoWPKtkWxxyrAGivVtGJNXM+XDtb4EUlGgBSyceHvYYuWtK+aQqn8tXGpoG+4OfBV+0CHwaoqtllC2Y3puxIp46JsoG7o6IOI9uVNPv++P2LhVpvMQMOcmsbNFKkPTD796avUKrN8tKTxbEln8ptfh35qjv0oYK83YECAVbQp7K/xervHP33Xm7iYE0HdQBZg0UMLXbb2Ps5jlTP5UGuW9BBLTtCQZEesgFRZv3t5rAlYY6tw+MyHzvuwdGCSzhWnW8WpTOorEqowrtYf+wQSrKIUYC/C7YDbidjaPuDynS2u3Nnidu2AOhZtK0vLztLRDTqaRhdNFrp2Aw/XF+UEXdnXRYsG6KHL/ITDG88t8ubzSzx+cobprD0Ea8bQcCxdHpapeiQMA3lx08Mkt1e9a3WThbETxRqrdVU3PB6AiWKVhrIYmMqkFYo1aYGtuioocCbpVknbxuTEiovO8e3BOwNyRMcrPDFezDGCVYwVkWctrvyGq7H9qRe5/Ucfo3i1Tnjgok1M0rRybAcmz9za4WrG4ea5eaqiENE3PUr5/By1fsB67YCd/V3srM50e4fvXC7xM990kWXLRVQjiCKxeSYjlfhxAXY1Bl8WWFXE727F+lKsgBEA4p+GHBilXQkpKmE1zBMV71CANYZr3LdFNkkTcSQXvD54Pajutriyus2VOzvcrjXZC3QODJsD3aYVaXTCkHYQ0g8DfHmIAtgih9UTySjouMyVHF53el4ejy5NM5t3KJg6BUMnZ+rYloCrhmkI6on3qZZ3MtAWWwKJGEmsAFX6WnUeULUCVDaAzCyQg15usRpF9e8Cawza+LQpsI42IcRf47FQePCYGl8IRzEJ8d0ZEqzju8lcBD/CcHWu//EncZ9ZpbjepVvr0Ag06naOm17E0/U2T2sB7hsfpbU0xcyrT1I5U6HRh+36Aetb62RMn5nWDn/rsbP850+cYooWvqjBioUV5eKtLseKVYHVTdX5OhRmTrZTqrW32l6ZaDSF1yR6nwZrMuVlceqjzQTvmxSU+LihhJUEVgxXAVUFV6FaR5EtGUfywRcVrFyo7nW4ulqTx63dNrteRD0y2A8NWn5I2/PoeD69QAA13uUl3Cc9wNRDDCNgtujwmuVpHluucHF+kvlilqmszWTGJm/r2KaGbQiwCj5GMjAgMgTkUBLLoLhnfLL5ZJQvcQ+wikdJ5aqrUmEptgrlKlLQlGI9CtbDO7uSNKvjFdj4YPVyXikeHWquyFzocYI1JAp8Qi9Cb4U8/bsfYLqmMTvI0age8NztdQnW512PT0UeLxaz5N/2Bg4mMtizExSmS3ih2PIdUGvsYoY9TrRr/NSbXsMPXJihHB7gWkI2OFhhRi22jgdirFi/FFjj7XgjqI6Giro2pZOLksBVHM1Pp8IeFaqHRudRsCLTRAS8JFQlsBRYk8uAVLUq+0ke23tdrq7VubrW4NZOi51BSM2DPT/iYODR7g/kMfA8uRlBUl+PMIwIywLThkrB4ZG5MhfnylyYKbFUzjFbFEeGUsaSQLV1DUNAT7S8CEJCUUhYcNUYpV/JszJkpVKsyRJJ5cDGijWxASRYYxsgPqUjK+BeijU56ynP9VgovBzeje131dcy+u84sSpzVUS3TbELcaPJZ973HzgVTLOcnaNVd/nU51/kRrfPc1HAxycsqmeXKLz+cWpGSJgRCf8gFmdi3rlBD8vv8oQV8A/eeJ53TOfJhC080Y4lymIEltQWclvi8e0lKNaXCdaRnlLBKwWR0Zm+9zIoqQ6QsgKOgFUT/dhlvdO4ar8w5gPwxOErxXplbZ+rq/vc3mmz0/fZ86DmhbQGHt3+QB6u78smaKLcuSbUp1ChNtiWAKvNhUqRhyolzk0XWJ7MMz+RZ6Gco5S1ZYV0UwNDnJMwlI3aQtFQSyzNRYAgzmtNM1J8eFVMMAXU5JwMrYBYiScn55DHOgJrchrvtgKOYwYP+lxO5Mi4Alfq+hy3MfZ19q9u89zv/QXnrUXm8gt4rsnnXrzOh69d52opx2dPTuC/8VEyF06x2unRj3yi0JUrNHfQxzBD8pHLu+bL/ORr5nlSBHGjFq4pfLkchmzNolZax7cvYQWoZWjKChgaAKOr8L0UqwSNzBe6G6wJdJRwS6o9KfjIuKm0AkSaq8o6kFaABJYhl9vyt8Te5Ei2NKfnQm8QsVFrceXOLldWd7i9fUBtEFL3oRFAxw2kUh0MXDzxYEtITwvNNrEsTeaxOmZEJW9xfirP+ekCZ2OwLqTBGkNV+KXSAhCpLDI6IIR1DFZpXaTluYoeqCWS2g4bi1JlBSR5rNI8HVkCacU6SrcaPTZZJ9zzHB+P7AfrDKRZM0aDVROBCF8oVp3qpQ2u/7+f4mxYYdKcotby+cTqFn+2u83N5QovnJmi9ObXML1cZr0estfpEAQdLCui1W2QMWAmDPi2qQJ/57UnuCjmjtalzwBTy2MENvoxWFPMu48VMEr1SfKbRq6qevRIPx0OpyTGYNyi5H6DKl4SC5CqQI5QdSmwJsyNrQDNEG1P4t1NokFrCN0BtPoRrT6s7RzIVCuRGXCruk/djTgIdVqhRt8P8b0A3/dlMWoyDmQzaFlbBqNyRkRWD6nkDM5O5jg3meP0VI4Tk0KtFqQlUMzYUqmKXFb1fiOiIJSAFZ9fl+8ztkCOgDWpgZDE9pM0tGHwKrEEho8TV/4kKyC+T6FitM8ttRI4FgoPFkyTdzNctcVZHWNUdLJEp5gokUH18jrXfv9jzDds8n6BL6zv8dFWm+dny9x56ASX5h2yJ+dYrkzRdQ12Wx2CqEu2EKFnImx3gHZnnXP1Bv/oO97KW85UyOgD3Ej0DrAxfFsKoJSeejC/jzG9q3sHryQbkxxKpbiSUNUIqPdamCaRlhgwaf4mMk38k+RS/PgYUmJXk9zZlChWGUCPA0JCsRqir9Roh5MbQrMXUu9G1Nshd7brXL69zuXbG9ze3uPAi2RiczcyEL8rlbCwnMRuqVwWrZBHz2VwLMhpATnNp5LVOTOZ4+xUTt4vlfMsTOSkFVB0RBK0Kv0nl/WJdJatKOINETLIdliSqCBU3No72fibnmwyRyvODJAPVV5rEtO6O3iVrBFG2cPyUcdgHdOUeZkvk+QYx7a+XCqPSbUOwWqYNG7u8pnf+HfYt3pYQYFn6x2+kMuy+fAZ1s4u8HxO1GyFyeIkupWl0elh2QGlksHi4jTh3h7XP/AhnKuX+cX3fhc/+tdeQ9Zw0bRQbjHXAhPdsI7BOlyl30uxxmBNrICkQGA6D2C0e/1w8ErlUyqw3qvQzTDdMrYC1ApZQFUBPNmQlTgFcjuHCF4JG0ATyVHSi6cfROx3fHabrjzuVPflBoErdzZY3dmn7UEPkwGGbKQmrATNMNEtG6OQxyoWMPNZLCPCCQfymM7onJspSJ/1zHSehVKWmbzDbMEhb4kNCqJnkSrCoq47oxwI8XlVnc3UrJE/xnUQ4vqzQ1EqkyxiqCZZASlzdugQJAuA+AtT+vgwXJPsi5c55Y9/fRxnIPmexWtJ8ThOsIZEvo8mgFf3+Oiv/RvWn7pKZJS5ZmTYfugc7cce4YWMzot0GZgirVAs6R26PRfb8skaHvOlPN07q9x56uNo6zf58Xd9M7/4k++h5ERYutggIGp4WFL8HN9iuy4aJGHqFBOGYE2Sm9Olp2NPcZiyPprmEjNDiXX3SZYMTWzEodcYP18Yv4ZUrPEviQ6oyQ4nXalVAVbR+brrh+w2+2zVe2zWe9ze2uPa2ibXVkURljpdX0DYlL14MB0MJ4NhZzCzOZxSQR62aBCoBZheF8PrMpXReHhugofmy5ybKTJXcJjMmPIQpQM1kd8ljxBdE20pRNuYGKhyV9g9GgOKnWSycldSMzFlwYp23mlpmmLySwLrcI6mCwoeD+0H6gwkYE0U6xjBKi7qgS9mjIYZ2lz6zT/jw+/7IP3cHFvLJ6k9dpH66WUuBy5VPaAt5qAXYJkOXn+A5ncp6T7F3oC9Zy/Rv3GLjNfkDecr/Pp/87dZKefQ/A6W4YCYZ3I8Hi+d1AoyAav4vxQXZJUpCYV4RMSBq2F0+whYh9kAsjiIWssePcXJMyWugLxPPEsp7pRiHdJXWAZxJkDirwqoirLUbS+gWu+wutditdbi9maNG+tVeWzVGgwCoXBteRhODjMvQFrALhTIlorkSkUyhRxG5MGgjTZoMenAI4tTXFya4tzsBDM5i5KpUTQ1HCE3Ak/Wt9TCAEPTMQwTUzMlXFVLhbvBKs+jqNwlLYERACVDY7BK5Xpk59S9wHrI1U5yhJOlx/GAfqB4OnwzMkSRyr8WVaHHZAWI8eYLIRCF2IHN3gcv8Xv/yx/QmjnN1vkLXD21yGYxTzuXoW+b7Ow3CN2ArJPHa7fxW/ssZmyyOw02P/Ms1Os4epfp0oDf/vX/iouzJbKRK1MhA1F9TmZbHYP1vmBVbItL+CXpVvF2AAXFtL+XSv4ZQjW2AlIhrhGeY6mcQDURysN2JZKmwxJX6r0onAsLQNX6h5bns7Hf4ta2yFttSMV6a3OH25s7bO838QWZNBvNcLCyBTKlMtnSBJliSSpVJ5/DztoY+GhuB93tMJkRYJ3k4RisUxmToo4sHWiJ9BPflYdQraZuYIriwaaFLopU3A+sotZsDNbECB3aAcdgfTBh+JV6V/GgVxfO2AqwxgfWQFOtr0W9CrMP/vN7vO833k/zzKNcXj7BUxmd3YxNmBGyQaPV6mHqDnnDJmq26O1usWCahJdX2Xv+OhOWha8dkMm3+Z3/9b/k/GSOOUvHD0M8TccSYuMYrHL03FOxpsGqFOvh4FW6S9NdSnVoBygrILl+JWCVnVliqB7q9iR/Id1sTyFcBDaTf5JgFZ2vNWh6Pqt7B1zfqnOjus/t6h6r1Rpr1Rq1RptQFIYwMhhmhmy+RKE8RWFyimyxiCZTrSw0U5dWgBX1scIBUzmd8/MTXJgvc7pSYMoxKegReV0UzwiIvD6hKNwSCLCa2KaNZdiI9twSrEEcyk/ZzqMi3mpDwkh1xiUQxU6c5IKUmtDDEgIpMXusWL9SxBvT8zwAYHURYA2x3AhtzeW3fucD1C68js9OTvHHnQM6GRHN1wj7LtEgxDYK5EVcYn8Po32AubtP79kbmPU+WdsiKrhkJrr845/6Xt71+BkqYqEm6m/oBpauYx2D9UuDVbVLGTUhiXfFD4MnCoxq5qcBOwxrH17VH2oSKAvhDK2AOKqd9gpiikiwxnmrwmOVYNXhwPO4vdvgymaNq5t7Eqybu/vSX60fdEVvVEwji2VmKRTLlCszlKdnJFhFfUpP+E9aiCkKXesBGSNgOm9wdrbImdkiK9N5Jm2dvCbAClboE7o9ArcfK1YTx3Kkv2QIsAqoJuv3o2BNrIBhqo3SrKLmgdzieAzWMZFuzC+TBmtcAi0SinVMMZ5Ai/DkIt1HCuWGyR/8h2d4YfocH3VyfHh/H0/ueBGBCw9aPobnUBCu194Oen0Pb3UL7tTIRza6KB04GWEX23zv2y/yc3/j3Uz4gdxoI1aRopGgfewExGA9mhUQKySJ0yNgTdexH6rNOFh1T7AOy90NV0ISrkqLqu31QwYNpenhwR+KAJasGxBbAXoMVtfj5k6dF9d2uLyxw+3qPtW9hvRXD9p9dN3BsfM4Tp7SxCRT07NMVWbI5At4YUDfc2WVK0sPyVsRObnzyuT0bIHTMwVOTGUpx2DNipKBomiL2yf0BkTycWJzgYNtiPzWNFjjDQJJ5lnKCkh2pSThPxXP0tFl4Ouw8XbIY41PiXjc8HwdWVEeBw3GDM2X8nIPAlijAFO0IBKxgSDPn19u8Ac1+JSe5/l2j0DUJLZCTGG3NTyM/YjMwEVv7NK6eoWg1mAqysh6q0HGJsj2yRU6vPXCBL/6sz/GbByUdTVV81U0zjy+CdGU7nmVwCDxWOOSZyMsJkhQHqsSYMkmvXQOq/JY06f4LisgnTIUy9JkH73K5VSgkZtBpR2gsgKEYnWFYnVdrlf3eWG1ygur29ze3md7r8H23gHNrovp5MkUymTzZUqlKSbLU5Qnp8mIbq2uhzsY4LsDCdaCFZGXtQIsTs8VOD1fYHkqx4SjkwEyYmOAKEww9FhF8MrAMiwMXVSEFx5rrFiTlCl5OkTgapRupcCqPpf4SZZZC2OwHolopK2AZKDeywpQ/3acFfBATuYhWOOlm4jNjtFjFSLGj8RY9XDDAZ0ozwduHvBrz+5yO7/EbmjiB12ymRDL1gn2+hirLubBAYOdVXovXhLFizl36jye5bDZaTLQWkwXB7xu0eQ3f/nvMxkGhCLuYFpYhmif9EB+E2N/U1rgp9KtUi+f9J5S830UelLKKA5excnxam4fzmcdhbhSe90TvzTZKSu3eMY7r8Ikl1UVXlHpAuoQcBXPJ5bwAqyeBo2By7XNGs/d2eL521VpBWzvH7Czd0Cr72MXy+QnZ8iXZ6RiLRUmmChOkLEc/F4ft9Mj7Pdlod6ChQTrbNHi1EKRMwtFlmdyFG1Ddg4Q/a7ElVgLVLqVJtKtxB+RaiW7GyQ2QNpjVUu+YT+vuFHiSHOqS5IucgDlFuDD+a/K5z666yq5sKmvJK1xxxRoHvsA/bp/wSTLLglemYdTnb+an09uFA8jNLFDCo+NwOQ3P3uTf3W1Q6f8EF3fRqdPLh/gWz7eVpvsTRd2d2itXobdPQqazavf8EaYqfD5rVW6Bxs4g23esGDxr/+7n2FGFGzxB2iasN6EZj2+SbnpB/cG65CVQ0WUAFWZngp18eVpCIUYrlJtphOzEl01Kg+QbAuVu0MkXEWisegikES24o0BYokSP59QcQM0XBG8Grhc3ajx3O0tnru9GYO1yc7+Ae1BQGayQnF2kcLMPMXiJIVsgWI2j6OZBO0uQatL1O3iRD4FS5NgnSlZnFkqcWapyPJcgbxtYGoRYi6IaKce7w4bpqQmfaeG6VKpHVSxpB+mW8ndVyMzJdlecD+PdZgYMRypR6TAMVi/PmZwGqyyW+r4wCoGnNhyrekurh5yNYJ//oHP8Cf7RfqZM/gtEbztkym6tK0B3mqDzKUeeq2GW7vNpCvmRoblJ58g98h5rrT32b59ie6tZ3nH6RL/6p/+FPNZ0dbdl5XmdLEJ58jOw6+PL+kr/y41V/RBucdtmBJ0aKmZFBEZVWu666FDqCZL3iQ5K/7NofgVBVUTqCq1Khf7abDGFfVHhaTF5gAdT9NoDnzpsV5a25GHsAKkxyoUqxviTM1QXFikMLtIPl8iazpkReqV8BOaXThoQatLJvDImRF5M2KmZHNmpcyZk5OcWCiSz5iyNoBoJCjng4RrUrA6JeTlR0sUe/w5E/omGwRk65kErKP+ArIJ21HFGj9dUgP38DmO7YThtzbOeklf+QH4Df+M8S69pOBQJEtgjulTy0wVUXPYpWdqvIDBL/y7j/B0sEijV0bvWxhBFzvn0TH7+Ldq6F9oYDbqWFGLCc/HiAyME4tMPvkonYkM2zdfoHvlaX7wydP8t//gvZSNEEsUihcbXWTTq3F9uDGdw1f4MlpfVREZnpAhUFMJ6MoNiH285H4YhjoqnVJKNc4/VURRzyz/G1eGkvfii5eJ85G6l1s/RykDqgeWergooOJrAqwmHT9kba/Fje0616sN7uzWWa812Kg1aLg+9tQM+fklCnPzOJk8dihSQQysvo9eb6PXWxiNNo7vktNDsrpPZcLh7OkKZ89WOLFcJp+14jKBInA6sj+GPtJdl6S450/sr6p9r2rn1aiebaLmlQ+tLIB79UFKG3TyC0gN2YTQhy9/r3AMHD/sq3oGYqsr3qsdaar85ThucgUodl5pPh3D5gMdk1/4o4+xac/hZScZiJVbs0PByRD1u3jXt9Av1wh6TYxcREazZFOhXjbL5Jllpk9WaG1eo3Hp0/z973obP/3eb0X3XbKWalKvBMKYUh7GcQK/jNfQOjFY1XQfwS+pFTGsGZHwM2kCKCmZxPhH2zXVsj1J6h9BRMFZupEKrLKWaTAEq7yQDy96CevjTgIiNUq2QdHwdZNAN+kFUG32WdvvsCqO2oGE6+3dffYGPvb0DLn5RXJz89hWBm0QoPcDjM4Ac6+FvdvEqrdw3AGZyCOLx3Q5w9nzs5y7MM+JlWkKeRHxl6VbVevqWLWqz5I66+lagMMmX/E5idPVZLPEkTs92uYmB+LhK706gwrGqlDi6Cb+TSJ26Gkn/zaeyfpljLW/hA9N2WcSrMIOssam6sQOQYKB7EvV1jP8VlXjlz/4HN1sGSbztNr7BLU+WTdDvtUjvLlFdGdXVqyKSo5cHWqOyKIRK8A802Ubu1PFrt/mF3/yvXz7m85I+87WRcwhlgfHYFWcaA8VazK9FV4PgXUI1WRujIJZajdRGqzyaePdUml1pnJVZQV1UWtVltwTrSMCqVLjJgHxxXz0fEEUyq6t4j4Q1a00m0C36Icata5HtTVgqzVgbb/NnZoAa4Na30ObKOPMzOJMV1Q6VMeFrove7OPsNiVYnf0WGXdAFl8eAqxnHprnzEMLLJ+eoVCwMQ0NyxBlAWMsDt/aEbma8DE5F7FaFedGVrc6UmZRGgrD2gJ3L6EkUFXXwXvsv06D9Vi1PrjEToM1rjeMAOt4VJ3qIODJ9MKGZvMrlw74l89s4WcmMAoZBl6H/lYHf71JoeOib9bQdhpoWROmc/QjnVJlnp1WC8wAM2wxGzV584kJfvmnvpuFfAbHECNZ7e5S4zmRIA/utzKOd6a1I1WpOVGsyb0AayK+DtUPjXXXMFPgLrDeW7HGMjbmcJyYKsAqPUthBwjFmkA6loRi+S+AmhzoEqoSrJFOfRCw0/Oo9Tw2D3rSGljbb0ng+pks5AuQy6OJdILOAK3jYhz0cGotnN0DU6OoWgAAIABJREFUnP02ucCnID1WqExlOXl+npULcyycqlAoZrBsDdsyZIsK1YhLlTYcqnv5cUV5w7TwTEUskp1rw7p+wvSIfzm2Ae5Sn8oviS9YSQGctGqN/dxDqvVYsY5jwry81zicTaOqxIlQ6HjAqrb2BAxCnz3N5Oc/dov3r3uERhEnY5PRQzp36hx8/ham62EfdLBafUpLM/hTOXLlKWZOnOSF9VWaBzvovRorUYefes/b+JF3PkTO0DGkWvUxZBElUTNZfL7jm9aJwXoUriJp/SsB1lH+wGi/9NCzlYCKFZmIuMcQSsxEWVUvDPElWCN82QnVxDcsXAwOROlAN5DHdseVVa7EUeu4dCONgWHgajrhIEBrD9A7Ikevi7PbIrPbJFPvUIhCShmDiYzBdCXP0rlZFs/NMndqmkIpi50xcEQQS0hWubRSQTeJNmkFx2lhsplg0rfqbrAqj1Xc0lCNC68Oqy+k1/wKqImFkPYeDrcTFL5W8u0dD+gH6wwcSmRNigWMzQoQsSvRoLoXhWyi8Q8/+AJP1R2iIENW0ylpIe0bNerPXJeKM+N6WH7E0qvPE1aKzCwuMDE3xcdevMLexnX07h6vzer8Dz/+Lp44WSFried3MYUT64kgmUlkCEV+fNM6kX9IsaqpryZrcv/lKNYEndIeiHP5EryosI0w94VyFUowXvomgkyKxMNgTTxWVzNkd4B6GNEIImpdn2qjT/VgQK3lyj5Xbc+XnVkDYQG0+xjtAWajR3avTbbWIlfvUNQ1ynmLct5meqbA3NkZ5s/OUlmZIl/O4mQtnKzq5yO7Foors8i5He4eS3ZaqZqxyss4kmMztAWSfN+jcE0sk9GcS+wDlU+c2A5JACsOFKSUz9GdW8dD+0E5A8orlxdJOdbHl8gqgr39KKSva9wI4Wc+8CyfbucJOjqO65Pv9xnc2qd1bZOMbaAHnlyNnXz8EazFCoXJCfSMwzO3btCprZHv7fOdK4v8k+9/Mwu5LNlcRF8byKwZyxPAsIiMY8UqZU43EmdEKZ60HSC3WcpgTXIfD1T52/fwWGPRNCqlmmjR0X1SxHoIpWRRJNpRJy1XBVx1TfaQEq1ORKNqGbiKIplm5esGvmbQ13SaocZ+APUAdjsu1XqXqlCszT6dgUfPVUfYHWC0+uitPvZBn0KjR3G/R0EsewyNibxNKW8xOVNg9uwMM+dmmFqZJifaAGdNLKFYxZ5qoVZl320B1tT50jSVv5ccKc9ZQTa9nI83ESQBq6QHS3J6h6t85cvKbcXy39R/R0HGBK7xt3dkS+yDgpXj96HqbSS7F8cK1kijF4R4ls7z/YCf+4sX+Wwnj1cPsbp9nMYB4VqT/laTTFan73YIQ5+Jsyexl2fxIx1Rb6A1aGJGXeb6B/ztNzzO33zLOSoF0YbFxbMi9CDAEtNWVMUSWQ/HN7Re5KbAmoJFAtRYvR5q/THMDIgT+hNFlcoCUqX+Dh8SrKmMT2U1qD7WotJ55HnSc9VMUZlKtWOR2a3x83poEq5ied9Dp+FDTRwebLf7VGsttvZb7B10GYhtq3GfKxG4Mpo9eWRaAyZaHpMtj3LXp2ToFHImxbzJxEyeytlZps/PMLkyhTORwXQMDNEKWCjWuGjBqGxiEtRKzluSozhqkqjUSqJaxPyKA1XJ/T1ruMY7tuJ6uEcVa4LUBO4SuMdgfSCnc5KLPOy+EanEpPHcRNvqCFGS6NP7TX7hY9e4bi3SqfYJa/sYe3uEawdkA4elM4vc3LiBF7holgazU6rgvGOjZXUKbosniw7fc+EkP/jms1SmHFyth2eKLdkRGbGDUBMe63j84/Gcv1f+Klo/GhwCa7IjaKRWlS1wOMUoLjmVpAKlqKviKSIrIIlnpxRrfN1OFKvKPoiI/IDQdQlFhR3R/sQULVRMeS9aVUtIC7Uqa7Fqclur8FBFe+ttD3ZcqDa6bO7W2dptsNdoEXg+0j4OQvTuAPOgJ49s26XSDan0YXoQUTR18lmDXNagNFNg6nyFyfOzlFcmsSYcNMdAs1WrbLWNNHGNYw860fpJxkOiLtPKfqhYEzmawDXV53okR+XJFkpVqIW7FWvSY0u8vpqgyXf1yofB8SO/WmdAGgDx5BFrECPeEPLVer3084qLrR+KFkXw8e09fv6pq1x3liRYg51d9EYddvo8euZVPPT4Q3zy2U9Tre8yiHzIOnJlZuZzFIyIYmOXb66U+NaVGd7z1oepnCwy0LtS6IiJkY+cuzfJjONDPqCvMQRrMkUPqaFh4eo0WONlzVC1Ht4gkIBV9KdKK9ahgRBjXMZ6EsUqweopxSr24Vti6W1K5RrpqjurBKsG/aSDQAg1N6Lah+ogpNrosLVTp7q7T6PRInR9uUTRvBCzO5DRTqvZp9D1mPUN5jyT2dCgaBpyGeRkdAqVHOVz05TPzVA8WcYo2kTCixdXcCNe7sd6I0npT0onDntgDYGqNlUo8qWsgGEmwJE2rEfBqn9psKaKNR4r1gd0giVgTZxyBdbx3ARYRUhAzJmPbe7y8x++zDVrke7uAHezCq0DjGbEmx5/I6963QKXbu9w5dYNDnpdWa/YyjqUbYvJTodKbZfXFyxeM5fl2975BJWHp3ANUYNAxU5ymqiANZ7P9fXwKtpgqFjTGwRG2yxVvdV7gDVOeD40SoYbrFTjv8NWwHAHqzwvAqzJtmlNbBQQ/c89UeRkZAUgWl6LlroxWEXxFTFIxNEOI3b6EVvdgK1uyHajw26tIY+mAGt/gD7w5GH1XJyOS6brUhxELGgOi1qGOVEt3TKwMxq2o5GdciiK/upnpsgtT6DlDUIzIjBFlSrV4lr8EX6qLKASq9VRilraj45HmRh1iccmQZvKXx1WWYmnWkrKh0OwqrCHuo181vgbGgbRjq2AB3O6SRkS++TiZyOpLzGGtzsEqwaf3Kzxjz50ieeDCm4zZLC9jd7vEW53ODF/itOPnKYX9Lh5+ybNdotcMU9lfpaFXI7KZo3Z1XUu+G1OLzp8y/e+lcnXzOGaHmEkymhr2Ngq//3QzpkxfMgH9CW0QdSPswLu1qzDAtbDYiND3Tk040efS21FVcueu8EqU0BjByHGi8wNlXCVW+8CNBkcEkUjVOBKVjaPwSo7tMZgFUubdhBR7QZstn022wE7jQ77ewfsiyIsjRZRp4fe66MLk77vke0H5Po+E4HOkpVn2Smw4OTJ2yaGE2HaYE/aFFbK5FfKZJYKRFkdzwjwZKFqIVpF80BD9rsa7VJTS3I1qMQW1WRpPgJhku2g2JjyWFNNE5WyHR0KrEg74F4e62GoH3usD+j8UmFeqU3UtzhOsCb79kTK1TM7B/zXf36JT9Rtor4NvQ4FS+fgygaaZzKzWCHEZa+6TRgGMs+1sjTHkydOsnS9Sv7pL3Cu32T5QoE3/Y2/QvkNJ/5/9t4DyLLsPu/73fTye/1Cx5npiTszm7DYXRAEFiAIECDEJFoMkpVMCqKFskqUKbok0VRZkbJN2SpbKpdslmyJIiyJJpVIkaJIACSIvAjcNLs7O2kndE/n8HK8yXXOuefe2z0DCQC5vYPCe1O3uqf79Qv33fvd73z/7//9mWQCrNCR4CrSNGR7wHQOuzqVJxGwqvM6XXNWS1XFWCMYOeAISC1vD2is6jEOM1Yhd6b89QpU1QpbpUb5ISLpSqZdpcYLiMcJIp1VAKsAVbF1vZCNvsvdttgm7LYGtJsdWvsdhiJgpTfAElt/SH7kUnJDudUMhxP5CieKMxwrlCnkbDEaCzMTYlcd8icq5JfLOItFghxMDI+J6UvWoYDVVik+qRJExGOjAdgpLVbvr3QbcLopQBv8NSH9isCaZqtKY50C64MKpQdfVwKsar1xlENahY/VEwVfQq52x/zM777Gx+5McChTsC3mZ4qsv3qH1to+M5UC3rjPsNmWSW5h6FOol3nnqTOcv7rJ/IuXeYwxxTM2T/7Z9zL3nY/iFS2sMEsYmATynBCn7lQPkFjqpoD1MLTG45zTy5e0I0DbrlKiURLxd1AKuAdYBahG4CpToyJQ1Q8VL34la1VALTRWAapCCuh6AWudCbf3x6w0R+w0+/SaHbrNLuNWV4JqpjckMxhSdANmQpOZwKRhZVgqVjhWnGGxWCGXdzByYOQM7BmbzFKRzFIBez6HnwXX9HENX460MgRTNUQ0WnohLli3glYNsAlr1XKAYuLqlrJbRWuFQ92ukrn6EWNVAz4TKSBtVZtqrA8+uL6ZwCoaauQQZgPWJgE/++kr/IfrXTLZBUq5PAuVPM3VbW48f5l8Nkfedhh1+4zbTRxvQrmQ5byZ47Hr2zzZHfBwwaBd3OfxH3kPyz/wTqjmMALBWCHIqCzWqRSgjknDDYeHXAEpeNXJS4cvQpGRX7VdHmwkiW1WhzRWCaxilk70J1JjjcBV2uUFsEYRazHRkytnAarqqy5eCWDtuAF3WyNe3xlwa2/Azl6PQbNLv9nFbffI9gfkeyMKgxEzAdRMh7rp0MjkWChWWCjOMFsqkStkoGBiim3GwZrPSlA1644EVs/08YxAvQYdiZgCVq22WjG8GnHOggJYrX9okFWHXzrx6zCwyo6zKbA++Kj5VbzCBFhV6ptgg0dVvBLAOvAD7DBgbFv800ur/OKlTZr+LNurG5w93qCSsbj+6jU6exPm5pcxLJvtq5cpt/d5xM5xcrvLe4YWF4tZXKNFUPV56Dse5+yHvhtT9IHLFWWImxG0guloluiYMLwYWLUYoOWAw0MC9VEkD5WIgX19wCoPsKgDVH7VjZ7RQSdHscjlSKRPCSkgAlY9/ro98bmzP+T6Vo8bm10JrMNml1GzS9DpUegLB8CIynBMHYvZTI5ZJ8dsrsBsscxsqUytWCJTymDIEQIWZtXBqFsYDQeqFkEmYo4C5CLbjOhmSQxXGlbFcBbBWxV31SdPDKwymVF7W9OgmhoKFl2gtFIgozSl3UqXrHThKhqLk4xvnNqtvgqAe7PuooBVz904emAVfZVi8oVY9f3qSotf+L1VXt122FjbIu/1qFUy7G1tM2qZlMsLlCozdG5eZbG7z1sDh9ObbZ4ahpxbqJI9lqVrdjj+1DnO/pnvxixnVCymDWNbRAeKMfFTKUCeygmwJuUY7WVNa6zJgfn1AasuXkUZJnH3pwTVCFxlz0YEqqKVVX4fsVXhDhDFnIkYKCkY68Tn9k6Pa2ttrm102dnpSFAd7XcIOwNmxi71iU/DC2gIpprNya2Wy1PJF5kpFCgV8thidEDJgpKNWbGxGg5WI4NZtQkzmjkqP6mofoqcbA1xumwlvmpQld/HATZJhmsy2lt7WfWiPrVnU7+SrPUeYFXPrPVVbcXWVq83Czymz/uV94AGVq2SC9/2UTFWQQJE16IVBoh16T+/tMJ/uNHjpTseG3eFK6CJ6bj4nQ7hMEvOqlCwM5h76yx7fU52RzxtFXh0HDKbDTn+8BLdzIDSxXnO/qnvwapmCcX0gIyIYRE1CEEqjurdPdhHXQSsaVCNpICosKKLV18RWNP7MW4KEICouqZSMSsKWzTZjfBZw0ust4o2zkBFBYpEQ7n8lrqBKXVWAaqiUaA79ri91eXqapNrqy12ttsM9zoSWI3ukNnAZNGwWTRtGk6GakZ48rKUsxmycsuSyTmYBYuwYEk5wKo4ZOfzZOdyZGpZyAiXgwqqlkAXpaNqxhpfgKQvIE6kVN/F7oBI4tCMNU6kOgissdwa7U/1vElFWf1YQ7oyEEhHZGwjnh7QD+KpFq8zopXHUQKrONe8wMe2LLYGLn/3336CS/0Ku70qd1c2sMIBk6DDZH8He5Slbpaw+2Oy7S1q/R0umA4/9MTTnPIC+ht3WFiuwWKOzIU5Tv3Ad2DVs7hi+quwRQYBluVE58GD+Ekc7Wsy/EPFKy0IHGSr+mzXJ7f2ZqaDrtUL12NURDTegWQrDQsaXGXLvVruS5uGpYpZAooFsMocVkFzhWdU2K8sSwKrYIwaWO+st7hye59rt/fY3mwx3FXgKsJWjtlZTuaLnMwWmM3mKGUcSpkMOccGx4y3MGcgNvKieOVQXChRWiiRbxQwI2BVgShJJ5n2RSXvT3FIFQeYdGTpBggRMqNGz+gQllT5X++X9Khw+euoZJXKCtDgKgWICIkTOJ0C69GeOl/9s2mOKj6yoy3uhPi+Jydv3Nwb8pM/96+4MaxSrj3O3k4bzxWTAnz21lcwt3osm2VZl8jur1PsbvKHn3qaP/n+D+C09lh5+QUCv0f2oVkaz1xk4b1PYdTzDHGxAxNbZgU405ZWrbEeBlZtubpHBoilE001xVetsapfJlfndBtrWpOMwFfFA0jgFNJAREgluIpHCUIfX7BWOVxQMFZLgqtiwWpES3/scWetxfXbe9y4tcfORpPRbofRXge7P+F4tsCZYoXThTK1nKh42uRErqptMrFCRqbP2A7wnZAwB6IjLzOToXa8Sv1YjcpcGStrytQtobDKm+yD1qM19PuSabLydamv8R6MOKyykCVMJS0FHJrCmpZc46kE0f5O7+F4zM2h5cJXf65P73mkeyAeu3mf0PI38oUIguIy9C0+f2Wdn/6/f4UbnQKN6sO4oxDP61Gez7G3uYJ5a4MTE5tqd0xj3GYu7PMj3/s9PPOdH4Ctu6w+/yU2bl/HfKjBxT/2HVQfP01QK9DDJxOE5DyR7mYRyuDi6S3FWFPOTC0DHPZZ6v0Vt2gmISwad+PKeeSJTS+bJTal5AClt0bFGDmUVTFhAap+6MvIQPlbPQ47YsHiZ6NxwPpml9t3WtxeadLcEkuaHpNmD6fvsmhnWc4WJMCWHRvbNuU0AGFj6uLSZkzXcHFtnyAbyq1Qy7F4eoFjp+aZW6rLWetyykEoFCSB8cJqJUA+noAVSx1iuoEG2DQfVY4HEQYswFWtB5JN6KhJVpgCb72To5zaiAsfzGNNP078oUyP5gd2D6RWfEfo8wzxGHsTPKfAL3/iJf7n/+93WB+UsN0q4VgQAZfKbA6vu8PM+i4nR1Budlk2fZZsj+/5tnfx9Pd/L8akQ/Ol57lz7TL9pRyP/dgPUD7ZIKzm6YuCVRBQdMWS01BTaKc34cvXISxaW01OWtUmmQwCjPhm1KKpR4ekfJYpjTWZ45RMaZURhFFxPK23iskBapCgeizBWD0NrPL+CTtUC20LdxKwsz1g7W6H9bUuvZ0+XnuI3xrgDFwaCH3VYd50yAm2a4nuqZARHrv+gO1gwG4wZGQL8T3Az4RUZoucOXeCcw8tc2J5nmzWxvddQl+IDwLfHUzLlt1XMsUnspQJ3i4LBRJcD0KnOM5EA4Qcny0JeQKsGlTF18O3exuC5R9Hd0s5Nw4or9Mj+sHcA6mlyBECa2D4sqjU8i3+3i/8R/7Z71zGzSwy2fXJkoHQI5cPMbu7LGzvcWoSUO4OePvxJWaDCXPlAu//zveRPTnHcH2FG6+9Qnshw4Ufeh9zbz3H0BE1D4OsH5IXM+ltCO2pK0BiRQKsh5Lo466rw9Q+pa9G2qOEw/iirFFClVfS7Ey1zB+0GCkSF2VWymS+APFPM1ZRxFIdWwpMpK1JTBGYQGt3xM5Gn92NPsP9EUFnTNgZScY640M9MKkF4m/EtdmTRv9uOGHN7bA66bDhdRlYLkE2IMiEVOfKPPLwWR575CxnTx8nL4DVcwlEjkGIDIYRmZOmKfx7KsNA3OSQQ9HlcghYxe8EsIqqrK2BNcXkpXwgi2LxENuYsKox26nCVzovQD6v3rf6cjfVWB9MUFUfrv50VDbr0dx8I6Af+ry00uN/+n9+nc/dbFE7dpHeapPRfpeCaVMr2Ljrt6jcvsXDuTzn5xd4YnaWqjvG8l3e+i1PUDuzxHDQ4frNKzgPL3Hu+95N4WSdnuphJRtAxo16X6bAqkiYAta4FJ0E0aXaWQ8eBgmw6gBfHYuW1KwT1pu2bskKtgbW5CklNMl4PGHEl4xVTRSQUc8aWOXfCjuH8IraBC70die0toa0NoeMImD12yM5gqUw8WULa9HzZXve2PCZGD6tYMSdcZObw33uTtoMbA8zb2IUTOYWZnjikfM88dhDXDh7gkIuI8NhAk8kwQqpQrSzOrKlVQOrAFcBjAJUBbjqcp4+kWJgldePtAKrchWEequZ64FLkohPPACs9zJWNa0gKWkdzek6fZavdQ+kA3KOEljF8SiyWH/zyzf52X/ycW6OHOaXz+Nu7jHeauGMXMqei3n3Dku7mzzaqPLk44+wlHGYE9eDyYgTp09gVbIMjQlNr8fx9zxJ4x0X8AqOrFWIAHgRcm2LA1kQI9GzO70JH6ueIJBMC9DL/3iWUnpfRWNGVICvsCEdTLhPREK9XNUBIdKYqa7e2isfVb+VX1O0jUpYlYAq7ALyn/xW24pMzEBwVotgYjDcm9DbGtPfGjHaG+K2xDYi6I6wRarV2JND0gT7HZuB3PaDITcHe1zvb3Nn2GSSCclWMnJbXGrw5GPneeqxh3j47ElKIpNSjuj21Kgaoa/KdKtoTneUYaDbbcWBHJW51FUr4pUyouIAY1W/PcBYD0kIQj6QBS/hKJCPduBDiEbA6FEwSi6Z3h7MPfBmAavISm378EsffYl/9MtfZseuUKjXKY/H5HpjBre3ye3sc3zY5y2Gx0PzMzz93ndQDH1mXI/e/h6z8w0CJ2TH7zFuZDn/wWconJ9nJE6BjGoKEMVZKx57PwVWeXa76ZlXkrtqXVWn3R06YfWyXYCeSH2KTvqkn12BRuyMjZivPLjkujeSAiJQVT8O8E0f3xCKkH7MCKJjTVJ8gIKxKnBlYjDZcxltTRhtTySwjpsDRs0Bk/aQYDAiHI4JxmPc0GcknAB2yG4w4Hp3myvtTW4NdvFyBuV6kVK9yIkT87ztsfO87bELPHruJOV8VuqjQouIB8jqqD89PFCMj4nYqmasaSVUKcIi+yeZV6VOf+0kiOexxkAsATkNrIe7WTRTjQ5mrfU+mLAyfVVvFrBODIO9MfzcLz7LP/v1l+mWahhZm1nTpdSbMLy2znxzyNsLRd5qByzM5Xn3n/g+clkLc3ef9uYGlZkyQehxo7eFcX6Oc+97O5nFCmMrkA4bS46y97EcW64up7fo7NbAKv2XaW9ketl+aG/J5YwAWAmsOhDtEKPS8KpHvGi3uxhFIu+qFAhphJf9+B5+xFoTKE96m5R305CgavoWYoyAtzthsjnG3Rwz3h0y3B8wbA0YtQdMBiPGozGT0Zhh6NI3ffpWwI4/5EZ/h6vdLe4M9wnyJjONEpVGiZPLC7z9sfO8/bELPH7uFJVCTjFN+XbFNAJRpYrawXTYgQBWU0gBajs8rFoDq3QFxDz2/sCqVdPYSSD9r/dhrAeAVV0Itd47PbAfvD3wZgGrYKx7A/iHH/kCH/n1S+xnC4SZgDp9MmL8+90uT1sV3l+fZ7m/S64c8s4f+yGKlRzj9TXcTodiLie50Iq7R/GZC8w/cR6KjnTTiFxi2xONPB5+RiW+mTIWc3oz3PT463jOVVJkup/WLpf/KWBN0iY1F4tYa8SAJSjqCo0EVgEGETjLgJMAz9TAGok18dI41TgqXp9vK2Adgrc1wl3tM1ntKWBtj+Q26o0Yj11GrsfIndD2JzSDEfvBiG1/yKrXYdXtshH0ZOZqcSYnD6aTx2f51kcv8M7Hz/PEuVPMFFQquuz9l6X/CFyl01unyKiZXBJYzfsDqwLVe4FVg7DWZXVmgmSswqIVA2tsZlN7ZQqs31BnbiypRaHXR/Xi/dBgtxvyj3/5OX7+115h07WwsyHHMn3YWKeyO+J9s6d4X32J8sYK0OepP/J+So0irc01Bs1dZkpFymdP06tA+LZTFE/UsUSrN76UxkQrpCBYE0fUBEzsqd9K0aeJ6BvVIBYDYSTppac4pxQB1W6ZMNY0sKYLMPGEVwmskW3rAGMVbFdoq75MkfIluB5UC3X2qGwaFYUrz5bgKgx07loP92aLye0Wo+0B496EUXfCaOgx9HyGQcAg8Nl1h2yOe2yMu2wFA3asCTu2S9PxJLDmCha5gs2JxRrPPHqBdz1+nreeO0U1n5c6pyh0JsAqLAopYLUVY9Xgqgcf6pNH6az3Aqt2qeo2C12GkvYsqVsJYPUVY72fFBB7e6eM9aiA6ut9njQ5OcpWenHcjCcBH/mNK/z9j7zI/jCH5Q454ewRbNzglJPjTz7zfh5xyowuv0b37goXH79IealOs7OD29tj6cQipaeeYHvWYf/hBkunGlQsH1OmBNlyFSc0WNcWwCrSraaMNQLW5KzV/e3yF1HDTzy5V1fxZZSfYqyCaSagmkgBca9VrK9qN4CgdFoKEH8bFauEFJAC1vQBrFmcLBsFFoYAVs+BXoh7p83k+h7jG7uMtweM+h7jvsdw7DMIoS9G9xKyNRmwOmjJbdMf0CkYdIsm/aIJORMnC04GTsxXedejD/Hux87z5LmT1PJ5GUwsNhFrKHtpdbCsYKy2MESL2LQIWMXbO2T418B6uP8sDax6z2lQ1VKAIYFVbPcpXE2B9evFuSP/uzcLWEW9QuSx/vInbvMP//krbKy5FAZ9Foe3qfS3+dazZ/hT3/39LIYOo5u3eOXzn+PksQVmZmvYRYd+dwejlGX2mXfwSt7lebvFd77/7ZwqOzhy9SaA1SBwwLUVebCP8spx5J/kV/+ExiSlOOthYFFdSa/WlSaaskfFjFVW8RUC6+JVxJ+iQYF6BpROEzkErNoFIBmrJ8FVg7V+Czre5ACwug50Qya3m4yvbDO+usNwu8dQgOrApz/y6RDSNqBthGx7Q9bGXdZHXXYY0y9aDEoW46ItR/tms4aY8svxuRne8fBZnnnkHG89c4JqIYcTiquwAFZxHRAHUzLDW06QlZuIF1Tgqq8baShM4mjSPDZpc9S7V2uselyNAFXBWpOQ7GhtIaSAKbB+9Uf5m33Pe8uIL3h+AAAgAElEQVQPR/KKPEOcBwH/5rOr/B8feYH9OxPK+y1ONG/x9FyJd5x/iA+8933Usnn8/R2e/e2PcvLkMgvHlsgU8uztb3CrvUfuibfy2dEOXxis8Od/5Pt4aqlKTlzwRRHZtxFfROOVAtYjeWsP/JMcANY4+V687EgGOKyxqqJ4FKMXt7YqYNXL2QOMVTsNVP5fbLnSk0tDWbBSxSuls+pijdp3OjNKsjkxu9x15IYYiHZrn9FrW4yubNPf7NLvu/QGHp2hxz4B+0bIHiG7octOMGInGNMyPYYFk1HBYlKwcPIm+ZxFPm9xYnaGt104xdsvnOLxk8eoFbKIIa0ZOT4mikaQg7uiNlSdsxldLySoRoQ8IvxKb4mbXbXoEosv8QGirVnKERCNq4kY6/2tVqrzKw6E0Q6BB/6Q+2Z9gWmvyNHsA+Hd7uLzb59d4e/940/jbZtkb6/zNr/DDz75GHXL4MK5c5xYPi5XbLcuvUihWGRubkEGXt/p7fHl7Q32F07wqdY628URP/knP8B7z86TZ6JGeQcZuUoTxEKluk2R9R4pQAOrlgKi4n9yFOhl7iFg1aw1Dawq2Snyn6ZbYzWli/2wWmP1YmdAGn4SxhoB60QBa9jxGb++x/DyJsPXNuludun0JnS6Ls2Rxw4+WwRya5oBbSugbQf07JBxzmScN/EFW83blAoOpaIjgfXJs8d58twJHlleoFrIkjWQm86KTQ8EiNtyI71CXLnl5JVEoo7I/mGvQGLsTwc2puMGpc1rCqxHg0Bv+LMkZsSkB+sNf1Jcw6OLx7//0l3+1v/5m1hNm+ytdT78yEP84JOPc/fVV+VYj9mFBsfmaliex8baJtl8Cate46bh8sVem8t2iRcGTYonS/z49z7B9z18jDwj1Vwe5pUvXSyi5FuaAuvXBqxpjfU/A6xxYGAaWLX/UwBrCrlVt5Viq9pydRBYBahFaaeCsQpgndiEbQGsu/Rf3WDw6jqdjQ7N7oRmb8ze0GMTn3UjZNMMaDkmg6xJP2MyyppMMuBmVVxgoZClWslRK+c5MVfh8VOLPH5qgfPHGlTzGclWxWZHRgZ97EhQjUZZ6dR/gb73MlaZfnBPn3+0E1Smqm4miAOyFcudAusbDz5H8QwHZ5YdXXEnxGXguXz8tV3+9s/9Oq21HrXdDv/kz32It8zUuPaZz7N59y6OabBUKlG1c6zdXCeozDBeXuRFa8KXfI8XybFXzlGdd/jJD5zjjz52nCyDyJ+dVyvJSM86ys6yo/jsvt7nuK8UcA9jPeAIUIqqHMuc0lh174/SCZPAkSQfIOUK+M8Aa9pZcKB45QspwJbAGrR9htd36L+8Tv+VNVrrbXa7I/a6I7ZHLhsmrNuwYZt0shajgsMo5zDJWXhCcxft/hmDSiXPQr3MfL3M8lyVi8drXDxe58x8hXLWxjGQcoAYIZPwTCULSGaaTl2JRFL587iIpYBVq9AJY1FNFErP1uOzI0eAvOgLN4A0ziqNNf4MolchIwz190nQzdd7IEz/7o3ZA+nGGQE6R+nzNEJPJsV9caXL3/q5f8uVF2/wRKnKL/zFH2d25LH6xRfZX1sni0nNtJhsd9m522K8uMDNuRKfDXt80Qi5WZ7DPr7ITGHCT3/wLP/lIwvkGGLiS8ZqCfujtCCqwvb0Ju1WiSjyFaWAQ8CqxpQkrgC9+NU64WHGqlDmqwNWobeqWzLbSfbbCxDyTcyJDRJYPYbXtuldWqP38l321ppsd4ZsdUZsjVzWbIO1rMVGzqKbz+AVc7jFLF7OlsPPxAFg2gaNWokTC3VOzNc5tVDl7EKRs/MlTtTzFDOWFOPlCj8aH3MAXFPHkNxF6QJfnAGggFWX+dTd1KMoQ7WaBKALhrGcIhE7Atb7trNGwKoHHE5bWh/I81m1ficJcOoimjqh3sBXLYA19AM2xg5/8x/9Ii994WX+hz/9IZ4KDU7lqwxubjC4u4HjBVTyJSZbPa68dJv1RpXPZV0+Zfa5Xp9hdOYRukZAwx7wt/7ww/zI44vkGYvoIQw/hyU0MA2s06wAtQLVwCo/6hQx0vpq+hDQTooEWA+qiYI3yYp2irHG0U0xuEYipGy+j4JXouKVb7gHXAEJUKueZNEYYEyEKVkBa//qFp1Ld+leWmV3dZ+N9oCNzoD1kct61mI9n2GzmKFXzBGU8vilPEFOpJwrq5djwUJ9htPH5zlzfJ7Ti1WWGxlO1rMszTjkRMueeplKmI+mxMSdpHp/HfoaX0NkJ5aCVfU1CWGJ/bmim0xsqf2v9vl9gDVG78gVcE+58A08S6cP/XXtgTSwiu8FYz1SYA18ekaWX/nYc2xd3+SHn3oHrU99novFeayWR29jGycIqZw6i9ca8+ILr/OiY/Gbfpsv58bknnkb/YWTbDR3qNPlb3zwHD/21mWKhggmcjG8LIZuCpgy1vgYMdxDjDUmXhEbi10BqVhWyb4i1qrTUvXXuC0zxty44qVYa1pjVU542coqsgI8w03pkeoFaH1VfhVLDuHrmNj4bZfu1S1al1ZpXlphe3WftVaf9XZfAutWPsN2Oc9uOc+glMMX4FrMy/nnepktgHVptsq55UUeWl7k1OIMJ6oOx6oW82WbnGVIYE0AXhXi5XagqUL5fvW+imUArUWrNojIkhYLAGpSlgbW9EXtALBG+mz6CncgNjBxyH5dZ/70j97QPfBmAqtY8YgAolFg0Wm73P292zi3txn+3svU+haVoMi43cf3farHj0GpwRfu7PKxbpdPOx6v1wwe/iN/CI7N89r1m+S6G/y1957mw0+dpWyKBGIPPD3nKmLmRychv6Gf2+/3wQ1PDpbSt0PX0tRvkrxVZbfS//Rg3+T0FolMkT0p/qNU+IoGVl0Clw4sEcCiQlgEt0vq6ondypbdWyYIxuraeG2X1rVNdgVbvbTC5uoud5t91lqiw8plr5inWS3TqhYZlfJ4+SxBPkPgCIgOMAKPjGlwbK7K+ZNLXDi1JIF1qWKxVDGZLZlkzahopgcDajkgBazK/aBespaX5G6LUr9UcpdoAFTvTJeqFGMVgTKCjess3JSUKu8dbfHVTc0Aiy1WKcaa/svf70Ex/fs/uD2ggVV7vZXGejRSgDivxLA/f2KTdR3ufvZVOl+6TGZ1h2wrJOgatHb2MbMZxoUs7rGTPNv1+NXdfW4dm2V31uTMtz3JwsWTXLt+E3Zv81fffZb/+q3nqMj5dIH0WZny+PSjvIopssrT3z8ErIcPKY2tCiy0meIgsCbgqkAmDTZxAnbc0ho9SKrNSACPBlcBQfcDVgk+AlhF8cq1cDsue9e22HzpDpsv32F9dZfVZpe7+102Jx7tSoleo0q/PsNYAGvWwc86BLbw3glzs0/WVN1WF08f4+LpJSkFzJcMFsoG9bwhf6/fizxcNKBGABuXjyK2qhOwYuoqxszIQp/Km1W5XSl9VXaTqZHB8eEY2x01qKYGNsbLiTRLTYD2Dw4Opo/0B7cHdAi8OmeOFFgRwOqRI8va83cYv3yHU4HD3Wdf5FTtNK3NAa+++Aqlep1WMcPtYonfag35pG/QvfgQw3qAtVjg5PmzdDvb2K01/vK7LvCjj55hRjYEREVcGR/qKqIQihXh9HYIWOMzN51XL/dSmrEedmoeGB14oLFAF610mTyVBK2rQdJcL2cGSGaneF3CWgWz03JADKyexaTjsn19i/WXV1gTWwSsq80OW2OP7kyZ4WyNQaPKpJDDy1h4jihcieW9jxV4kpEen61Ktnrh1CKnF2dYKJsslk3qRYOslgJSjFWDayx5RLOshGyrChMHBVf5zqTccT+NNQFWuVY40KGjJYCUVSu2vB0G0wMltelR/UDtgQRYpVx2hIxVBsiLsdQTi9c/eQnjyionrSK7r91i8fhFvGGGK194ntZoSKda5LV8nl/a2uf146cYnj9HOGfiZ4cUylky5oRcb4u/9M6L/FePnKMuRlyJM1WkaoqOSSbYiGKv8NBMb0YQiB7NRArQOaEHylJpV4CC2ahqr6dRJVOpkowBDRQpR0DahyTdxZHvMwJU5WlN8gf0zNO4ci4Yqyfa6EwmXY/NG1usvrLK3ct3WdWMtdmVwNqvlBg2qowEY81n8SwTzzZll4gtRqUEAXnLYKlR4dzxec6dmOfUQoVjVYfjVZu5ik3OvlcKiPdUFFwtC3USVFV1XzFPDa6KqR5krAqSlSNAxawJxpqOlpMPobvaoh2qpzSo508Dq/5wjmZ5OT1lvtY9kIwtSoD1a32Mr+/+8iLvhdAO2Pjca/gv3ya71aVs5ciWZgmdCms37vDKtdfZKhW5VCnyK+MBkyffgntyCatm0/f7jELI277UWH/87af5s285y4IRyHbvAEsO6BRedBs14WN6E3jgiz0f9a3H1h0FnXoek4bSBH7vBVZtsVKYG2mGujyeCs9WrEytqeXFW6YIRnVzqUumNVal12pbkmSssinfYtJzWb+5ze3La9x5bY2Vu3vcFVJAq8u2ANZykVG9yqhWYZLN4KZi/TJhSIaAvGmwWCtzerHO6cUGp+ZnWJ7Nym2hmiHvmGpmVUoV04t54S0V4Sgq2k+B6oElvaKw9wCrgl6lsIrEr68IrJGuoLNvYxFG7rrURSvW66bA+mCe0G8isAqvtRfibw957d99BvvKNvndERWngJ0r4OdydAceX7h6kxtWhs9mDV5YrnP8u57BWarT8cbc2dlh6JSx/Aml9hp/8VuP8WffusxyOJJWxNDIE8j5b8l5+mB+Dkf7qiJgVWCnWJHiiXJBfp/g5uQeiqXqgBHx9SCoRgCaXvpEoCq/aDN9ZOBUY1kSnqwAVlfboxBuAdgCXAOTUd9l7dYuN69syG1lfY+1Zo81Aawjl0GpyHimLLeJYyP8Bm5ke8oSym6qvGmyUC3KxoCTcqtwaqHI6YU8xxs5Co4YAnMYWKNYQz02JQrClnKFZKDxi1bAKi4VZsRaYw+r4raicCWAVfzdPYw1ShBTuKn2Szo4KJ6ge2C1cbQHz/TZvro9kHQjaSngq/u73/e9xDJ9EtC5scnv/b+/SXXDpdIOGXeGlBsN+pZJD4vP3VzhVdPh1dkKa4+d5okf+naCisNme8DtnT06vkM+DCjt3eGvfNsp/vRjSyyGA5kLEFIQxkWVCSRP7GmDgMItX8+8UstLZRVKA6suTSUfcxpMY3BN27PiJf9BLVAnrcaFsLhAmhTDYhCJPiAdZahGZxtq/lVgMBx63L2zz+vXtuS2stFkvdVjvdVlVwBrLseoVGBcKDCxDDmexQ3EYEHhXzWkIyBvW8xWChxvlDnemOHkfIVziyXOLYkurKJqEBAZkzFjTaV46dEpcWiKWL1HUkBsAk6AVenH6oqivBfWQWBNV4rFNSp54/KvVHU5rmwdAuIpW/19g9Ab+gDpEvDRVc3l+TIO2Pi9a9z86JeZ3TdxV1rsb+4xe3yZ/cBnM4BPr93ldqPB7vmz3F6scvrbnmKS8WlOhuyNxnQnUA596rsr/I33X+QHzzeo0pfHoGcUMEKhriaF7Td0V36DPLgRehP1qctzU3ooZBaTtKfLCaQHgTWC3yi8WYXbqumjie0o7rI6sExNZjzJlewhmVAAXgwg0eMpTUq3e0bPLImxwWDosbra5MbrO9y4scfqVksC62arz+5wwtC2GWWzjIUMINiq5+L6yidr2ya2Y5LN2DTKBRZrRZZqZU7NlblwvCq30/MlSllbgqqQ4/VeUKxaLf+1RKBGt0TRgvdlrNoVoD2sSmCWvDW4P2NV+0d37URMIGaviT3rqKw73yDH8wP6Mt88YJ10htz6zCX8K9vUWhbueo+N1S1GgUkn43A98PidnU12L5wlfPItXAk8ikJfLdl4ORgYAb2hS3Uy4cK4xV//wCN84HiePH15JkwoS13VjryE06wAdQgaoSfGX0fIKk9mJQUI+68AVvE1fVgos7zosNLjmSPxIC6GpxoC4iJLxILv/6toUose3RrhfNRpq54vaQNUEoXBYOSxstbm2q19rt8SwNphq91nq9VnbziWncwjy2IseqADH88b47kTAuEIyNhYWYtM1pHhK/MzeSkJCGB9eLnOo8t1zi5UqaSAVbxnJU8oDTidYSCJZBCNb9F9/REoSvVYiPvxNNvkLw8A6yFXQDoQLF5epTIc1bdTpvqAIumhl6VqBfLyeITxjoKUjPb73Prk84RX92j0M8xn59jb7fG5Fy6xAVzJmDzLmPYTF/EvnGPNFVM1smTLolvRoOcOJAuadz2+Z77MT3zrMm8pCQfAgInsvarghCYZPf56mhWggVXU/O4FVu8AsCYnsF76i6mjcuRIVPrSboD/JFtNJmDHNawYG/TAvqSUpgmbHFqmWxdEmLT4DHsTj9vrHa7ebnLldpPV7Q7b7b7cmv0Rw0BcTQ0mmHi+h+dN8D0BrAFWzsYSyVV5h2opy1wlz5yYeTVb5tHlBo8tz/LQogJWR4T3Ru9VNagqoUQWqzToR8Aqg7D1LZID5F9EwKqSZg9AcsxYdcqVvoodBNb/FGP9xoCWb+ZXGU+AkBLP0V0MhTQ1afa587svMHjuDo1RnqX6aYJinc9/8QU+vbLCK2WHW6fnCd79FLulAvvdkZwVl5sp4Bd8hr09rGye5YnLhx49wZ95tMayOQKzzxgLlxmygUFWTNcQhehpVkAErO4wGTIV9WsKAPAFIN2HsapFrBrnHAOrLORos+shWhoVxOJiWDRwL5YDojNOFNHTIK0OP9Vbr0QAQxbT5NA+oDvxeH2jy+U7TS6vNFkRyTytntxa/RFjUQ0NDPwAvMDHDzwCIQWYIVbewS5kyBQzElhnSzka5QwnGyUeOzHLYycanF+YoZIRUkCALa1VUWFNBnEnjDXu/BagKtWM5Dqluq9E8UqwbF2aSzojZAFLascidk294/RpF8slMSpFy4J02NU3M2J9I7z3eCUXBaQLYD0ibBXA6ncnrP7282z99kvURjnqhQX82hKvrm/z769d5fJcic7bH6H8wafZCAPWV9oM+kPylQIUAzqtTfJWhuODId+/UOIvPHOGs6UAly6umWVEgWJgkXMj++QUWDWw9tVHHzfAK11VdgIbIhhM/V9DhgBWweAUsIqBd5ExPi7op0IFtBQQMVXJNg/ZWiWY6KATrVVqp2Z0AOpllADWiQHiM2xPPK5vdnlltcXLK03ubHfZjYC10x3iuYGIM5V2E2GSFj3TQgYwbAO7mJFbtpRhppShXsrSKGVYrhV57HiDtxxv8NC8AFZheBbAGskeEahKsUR2X2nQT00X0G8oQkkNrEmMoGKsYg/Ki4YE1eiRDqcDfsXV/sGBi98I+PJN+xrTNUfJWI9OwZEX61HIxide5ta/+SS5PTFaKM+emeemYfPseMjrp+bovu0i+XedZ5iB7ZUhvfYAO+dQrmcY9PfwW12cW3d4qL3L//jH38e3P77IOGwT2AUGOFR8WwGrHTK1sUbr/9AVwKq0VamvRhqrkAIUY9UeAPUHacYqddavCKwaFdVXOb4hGuFwz8C9qPCTDjxJB53oBbYghGMhmBvQmnhc2+jy0so+lySwdtht9thrdRHAKmwmKnVPMwV1UBsZE6eUJVPKSmCtFB1qBYda0eZEtcDjxxo8fqzOeQGswm4V+gmwSkDVFrOooCV2myazaadJVGiKTAyx20JzXfFVelkjtqq9qQfIjP7PIYaTXOa+aeHqG+eNp4FV+ErTpug3+F3IycgT2PvcFW7+4icIVnq09j1uBiZrc3NcX2xw+8wi22cWGS83yNXK+D2XdrOLYVkcWyqRM0P2b62w+ju/S331Jj/zo9/Dh/6Ld+HbfXzLwSVLSUgBbqAafkRw8fQmildinmmUAyCMvtEC3DdMkbYYFa8OMlYtBYivKWdRZLm8j3ldugsicP1Kk0wDrddGfUVSV1Xfa7wSGCmBFeT4latrLV66vctLN/dY2Wqx1+zKrdsbEoi+hyja37AtzIyDmXWw8nYEqllypQylvMVM1qSSszhRyfPosRpvWarz0FyFshMx1pRfV8oTQreQzgVN05POq/iwir6R8mucQZPWWBV1kenrkrmmdGzpLIiOzsPH6YH/p5F8ejQ/kHsg1eEsrd5HyVgDg3ACrS/d4Ma/+DjG7T5bWwNeckO2Lp5j7fHzvNYosl4v0smaFGszOGFItz2QF/1Ti1UWilm2rrzOjd/6KIXtu/z5Dz7NT3/4D1OccRAY4WORD0IyngeWSWgenZ3sgfy89Wkb+gpYNVOVcBFpq55c7CeuAKV0KhlAKYUCDLXVKsoaTWutKXTQ4CL1xgMxKxGQiqp6PJAwslhFFVQNHwIrhYdhFEBrOOHq6j4v3djmpRtb3Nlosd/ssK+BVQCVaWGYFmYuh1PKY5fyOKUcuaKoembIFTMUsyZlG8pOyFI5y2NLNR5drPHQ7IwCVkJZwIo11miPKHuY8MXqRgkD0xAxFJqpJ4kKCUM/CKzy3oEC1YjgHjxWvipw1SLNg3yYfRO/trRbRhz3R1g1l2emL4D1Jpd//jfJ3x2zuTXk867H3jueZOfdT/Mlw2Un5+BZBlmRVYzPcDjBcOFYKcdSxmH91etsfeGLFIctPnC+zt/5S3+c82fm4waiTBCQCTwwRQfWtKVVqYHBUBqbEmDVPtZEX00rerpwExevItYqBQNtAYqtQJpzqsYDyVqjnOsDmU0ROCX3jto2U9YU8ZASWH0Y+bDfn3D1zg4vXd3gpWuq86rZ7Elw7fVHBKYFto0YP+mUCmRqFbLVMtlKUTLVXNEhV3AoOgZFK6BohSwWHQmqjy5UOdcoU5bFKwGs6QQFZbkKI81WfJWqqWFiRcAqWXbUaKE5rb5AqRYCra+qbi3V/BCBz2E54T7gen+n1ZS9PqjwnV6NHKXPU9glQw+6z9/mlZ//LRrbBrvNCZ/0PLa//Vu4+64n+dJkwLbn4RgmTsbANVwmI5+w7zJrQs31uXvpKpPVVUpuj0eqLj/7V36Ub33ilMpqE9kbvo9wi2NYhMY03UoCqx8OY4OTKlKpYlV6SwOrWsko1pq0tKqxt4p1KSRIvlcMWD5uOuxKwZNkfOr+emmtubQ2WGnGbOD5MPBChi7sd8dcvbXNpSt3ufTaGqsb+7Q6fZqdAf2Ri+/YkM1g5LI4lTL5+gz5xgy5SoFM3sbJmmSzJiUx98pR21Ixw8W5itzO1kuUJGNNGgSiPio1CyAUmycBVrw9Yfe3TJEtoN5r8q6i3IXY2yB+HwGrbGlNZl7dtxtQX200aqSkgHSL67SV8EGFVa2zxWvEI3uhskbiwfCVu7z8C7/F0r7Dzr7Hx/DZ+I53sPrOR3mNgLvb+9gTXxKNkS0836I6PKI6HJLdb7H23KvYE5di0Gc51+d/+akf5b1vOwduQNYRzhZBLiJglWfM9GZMQuVjjRb0kWqoJYDEEZA+rzWgxrOtIlDUy9mUWhjXzWOgkcWxkCBUmx62JopC8jdam5S/i9wKUaHH9aE/CuiPA/baI669vsmlyyu8cnmVu9st2oMJncGYvhcQZDOEhTwUc2RnyhRnqxTqAljzWLZYtfjYVkAla9EoZGjkHY6V85yvF3ioXuLkTJ6S6NCKW1r15KpoyIoAVpm2qrioBFZDhVerW4KISQaYVFXlP6mr6qhBXeA4TDoPs9W0vqr3U/yzKWN9EE/nuIARyV9KUjqam2z08QJGt3d49p/9KosbNsNwhn9fyPLaExdZubBMK59lb6cJ3T6ZSoFhOSsHaJq7+2S2dhjduE3r8uty4GA2HDNXHPPX/9Kf4I++51Fy4wmWZcoozomt4j3tg1f7o3mjD+CzGMNQd16leWOSsHpQBtCQoX6a+AXS+ujhuksaHfRfaWANJLiKdbACVp10JRqZdAyLiWHIjwxXLGsGPr2Bx97+kKs31nnl1du88uod1nY6dN2A7sRX8yMLOcJyAcoFcrUK5UaV0lyVXCmHUPQDX8xFd6nmHRbLRRbLBU7MFDhTyXFmJsuJcpailQCruPSoDK70BCsFrHpxr5pUFaAmsxgS5Vj9XEGvAtaIsaYiV+Uevl/x6j6gquXcg5GCD+BR9k38knQxWDfWxSu7I9knQmMNCdoDvvivf5PmJ16ntPQWfvfCOX67lONGuSgna4y7bcz+CGemwrBaohC6GKsr+LfuMLh+G3Y7FGwHd9LHtrr8hR/9Xv7qH3svM+5IagF+JkPfdqRklo3b0Y/kDT6wT3IAWJUVSJ3BCctK88+DwJqG3wSW0/c5DKoRsEq2qkBVfJUtoqnQEQlXEljFYWnFwDp2DXp9j27fZ2evz7Vra7z08k1eefUW67sd+oFBXyRf2TZhuQjVEsZMSQFrrUKpXpHLndAbEU6GGMGYRiHL8WqZE7UKx2cKnCpnWC5nWCo4Mq/VClWhTgKrDFLR02kVc1WKtJ7NpflqAq7JSkCVtaLAwJixyrf9lYD1Pvrq/dwCSnM9Oib0wB7ND+ALS+oX6nopjqf0NfKNfMkisCjwhQ/bYP35q3zsH/xrMouPsfJdf4hf6fd5JfAZi4ziYQ9r4pErlfELBcrjEZOrVxlevgq7Tar5MoXqDLvdHYbN23zftz3Cz/3Uh5i3fLlKC+wMY0sFsQhXwfQGxjhmrHrpmqidCQ9NdtXBe6kAFg3Dh8FV/f8QuApLVyQDSHAVEeTCGyo8pnF/vQDWqJFJBsMIxmrhuoKxBnSHAdt7Ay5fXeGFl27wwqUbbOx1GRoWQyy8TBazVsFqVLEbM7JglS/lyAtZQHhTvTHWZETWd5kr5ThRm2G5XpXAulR2WCrZzBUsOZolDpiJBijKybIi2TrODtC+VulKTVwBsRSQVqKTQBktBdwXWNWOk9s9har7nZVag5ke0Q/cHtDAKl6YOGqOFFhFwTcIMNwAuxfw0Y98jBe3xux88Lv4hOtz3fUYGD7hqAeDIQYOebA2D8cAACAASURBVKdEpT9g8PLL9C9fIzfymD91ivyxeTZHe3TXr3G+Cv/6f/srPDQjZAOfIDAIzKyqNUyBVR6Dhh9OUrsiWbaqjnitvd4HWHVGQFTuUghwWFE6DKoKLaTGGmjWGnXQmxpcdVFL25UUsArhYSKkgGFIbxSytTfgldfu8OUXr8ltY7/L2HSYWDZBPo8zWye70CA73yBTzJFxLBxbDAgMyboTcpMJxcBnoVRguVHlZKPGsWqR2ZLFXMmkljexBepJhI/kCku9FEPHWaX2kOLi+kKSsH71fpVmrSWCRAqI2ni1dSANC4cb2PTejXbpvfg6ZQoPHKrGn1nieD5KKUBIRK4fiJMcB5vrr+3wkU+/ystnLvASDjuGzdjyCbwhtDsY7QnloMRMu0v70iXcO3fJGzYFMcH1+Cx75ojJ/ir1wQb/7n//azy1PIMtZTWfjJHFlB7W6XEogTUIo9jAOLMpLQPcC6zij+JVu8TSlFE+VQa7B4olEkTdXZqxBkoOkNAjhpNJ1hplj0bxgFqeCA2TiW9IUO2NYWt/yEuXb/Ps86/xhReuSmB17Qyek8UoFsktzsqrbGFxDieXkR1UZuCT8X2KkwmliUvF91kqFTg5W+fkbI2lWol62aRWsqgURDFKtcNK54LQgMVrFIUv2T2TvG91OUq4uaabWgZQ5a3kXmlgTTdYqEud2nPpAbfxz1LIca/kOj2gp8B6cA/IbkfRki1Wex5sefAPPvYqH3Md1jIVJnYONxNi2AF+pw2rLRrtDIWdfdo3rmB1emQzWSbFEsNaiWHRxBruUuuv80s/+5N8y5kZGXMkIgMzgYMpCtNH6NN9ED9v/ZqM0D8MrNoepRnjvdwoWrFHliptszoY+xe/ae1FTX2NGWsKtEwx5E+bAFLXvbhMZhhMhIY6QW7brSEvXL7NZ5+/wuefv8p6s4efyeJncxilMvmFWYrH58kLYHUsTHeCOZmQGU8oDUeUB2MqE5elQoHl2ZpkrUv1EvV6jnotw0zFkSAqnQsxYxXgGqq09KiPNTFWCS+r2leqjSLapAtCl/nSwohyBWjye2Avp3JsxMlxAHDTfoM4W+DodLsH+WB+EF+bknKSJhstLR3Fa1VBl2LFZciC7i0TfvbjV/gPWwOYPYXrmgTZkGzJwuv3cF/bYO6Oi7G5TXtrhaxjkCuW6fsmfTHluJIl67c5aXf5F3/nx3jLUgE3GJM3xeRkQzJWcW5MbzKPNQFWXedXs+sPLuwP7KwDg0hTgBqTJv2NTvJJzY0WoCHASrDWQICW0FgFKCWMNSmgpViuqOGHwscKAx922kOee+0On3nuGp99/hrrrT5+Li83o1xSwLo0R3GhgW2ZGMMh5nBEpj+k1OlT7gyoDEYs5JTGerw+w9JchbnFMrOLJaqNAnZWpbAqnUy8ToGEShPWizsJn/LtCfdCksWlrjpRULiR2NcSnPwKwBrdIWmDVS2x8ZUwBaxauJHDBaZH8wO5B9Iaufj+aAmdSHjzCFyDsePwqRH89K9+ihuZeTy7huWamLkQM+vjD4cY13apXm7Tv3WbMOviLMxQnZ9n9+4+veEEc6aI5e3zzLkqP//ffz+nSjkxYFtd98MouH16IEb7wz0IrHq5roD1K+ylQ/3Psa6S0lnvy1gjIVICqwRVBa4y2ESAk2loTE/WxFo+EKEwgGhnEC2t210BrCt86rkbfPqF66y1BviFIkEhj1kuk59vUFyapThbwxaP3etj9vo47R6l/S7lvQ6V9oD5TIZjVTGdtcLifIWFUw3mT9WpL83IRgK5tJEDD4Um7MXeVe0GUDYx8bpN2X0lOWnUECH2gWy0EMAahdsknDbC6cjDqpUSzU7lMk5OcUhUK/1p6CaNpJA4NQU8kKgavaj06PijBdaAwHMlsPYzGf75eoe//bFn6dYu4Lo57KFHJg9O1mfS7eJe3mTmcpvh3i7l0zWKD5/g5MPnef4/fpbe/gArY2EFLX7gPY/wD/+bb2Mh4xBaHp5w9hgZ1YE4LV5FwDo5BKwpUEihXHLcajKqCy73A1O9c9MygEYBAVKHgVXarRSoqj85XPRSPxNAMwRGwG5/xHPX1vj0izf5zEu3WGsP8fMF/LxirLnGDIWoKUCMuja7PSxhgm72KO22Ke+0mWn1mbVtFmfKLM4UWZivsfjQPIvn5qkv18kUHTV/RU+SDT0ZP6i6rWKHYsRUI2CN9596M1JfjYA1ml5xoMSlR2fLh0vpq/cDVrEXNKhqY1wMrlOJ9YHF1jcLWMUZEwY+uBZt2+ZnnrvC//XiLaz5J5iMHMJWD8dyKWYEsHboX1plZsXFHw0pnKvTeOYRHvvW8/zOP/0o7q7wsIqqf4sP/+C381Pff4EZU2iqY5mCNwXWg4efER4G1phx6WX4oeM1DagHTuboP+mfxfiopYAIpCJgVVJAVOIxlRyQLgGpZ46gQwbDwNCAsYEcv/LizS0+9+oqz16+y1pnJMf5CqtVmM+RKRfIVkpkSzkc38fuDbC7A3LtPpXdDpXdrgTWumUxVykyVy4wt1Bl8cIii+cXqZ+aJVPKKGAVcWhiiuwBYNVJi+pN6m4qxfiT1y3aeRPGqn6evmzEwJpiNzpXQU9LUJibOC70DIIpY31gsfTAC3szgVWGEgc2TdPiv/3oF/g360OKC08yGdm4+22M/h5FY4TX69G9ukl1zyYYjzAXCxTffoali2e488nnGW41KRazlK0B/92fei8/8vQximbIxBximA5m4KgzdeqnjhjrOMVYpfKcqiDFIKHP+tTXwxah+8oAmoUlwCpj08QSWYCqHxWGJGNVxR8JOgcAO4EPATQjE8Ym7I8mXFrZ44vXN/nS9S02umM8J4PrOPgZBzsbbRkbx/PI9oZk+yPyAlj3eszsCWAdULNM6qW83GYXqiw8fIzFh49RPz1PphwBq50AqwjLVow1YtiCaWsrVSyoJeCaBtbDSqhURrQUEKUc6kBsPXpcNEukFGv5TJqtHmCtU8b6wKLsmwWsQkwKAhcjcNg3bD78a5/mt9omlbm3ErhZvHaXydYdsqMWYa9P+9Y2+W4Gywuxag7u2RmoOBR6Pvub2zRmKzw0l+Mv/9Fv4buXZ8lbAQNriBU6ZF0xAtuYjmaJjkIjvB+wplmXplfpE/eADHAYCFN3VJewxOweYaT88wPAGhWv0lMrYuBOMVbBVgWwWrA/8Xh1o8Vzt/Z47s6+BFZXDA80LHxRrBJAHbHgzNgl3x+S648pdofM7Pep7feY6YyoWibVYo5aKUd9ocr8I8eZf/g49bPzOOWsmn0dA6sAVU+8eHX9MVUlNHby69es5YBIVxW91LLcdWiQXBpY5fUkJQUIdq7SCHSHq9qvabaanmAwJQoPLK4mn+sRF69Cw8cVzTCBw4ab4c//xqf5eNeiPPMYJkWCQY/R6nWMvU2CTpvRzoAiVexJiG+MGSzY+CWDkpOj3+vSOF7n2x9e5se/8wLvnCkgBrN0bGFhtChOMmCbhPb0Ci/Xpb9vYL3vfox+mB4DoA3vIo9VsDMpA6ivcjSLdAZo61Y6sDUpBknGailgbbo+V3Z6vLjW5sW1DpvdMSIAcRiEuNLUr3yr0rs6GpPvjcj3hpS6I+rtEbPtMY3BhJpjUysXqFbyElhrF5eoX1iicnoOWzBWncJiqqhAsUmoi4ttaWFUn9wJ65dxjKLbTH5NTn4tqR4uZsSMNQJVNb4w4boHgVW3HEyLVw8urKYumDK/+OjK5gJYvcAF3+J2L8NPfPyLfLwZUi4/RNbMEw57dG/dYLK2QtjpYoYZlhZPY/Qm7GzcZTyXIX+iyqjZkkWqxmKFP/7MW/nwu8/wSM4k9LoMxfgiz6DoZjGmwBofhr8/YNWhqunle/q4OSACqgNM5LHKu0sZ4DCw6jEn2sJ1SGM1YKiB1Q+4vj/k5e0+r2wN2eiN6I9d+hOX0cRF9L8K76rlumQGI3KdAfnukEpvxHzfY6HvMz8JmM1mqVVL1KtFZhZrlM/NU3ponsLJOpYoXolkCUcN5ZLZADLbQDFWwcZ1lT8ZJhDtgBRrlY4AbWE7dF7Jh9HytPavRikEKuIluXJpGUAz1UQKSOW5PsgI80362nRIjvgkjxJYxcg/N5hgGgU+cXmPv/aZm7xeWcYdeBT8MZlBm+bdHcZ393AcEafp8PR738n2rRVWrtxgXDAxFqrkXB9z1OKR4zN86J1P8Ce+5Ti1vKAXEwncApDxTekaOMq82Qf5cPqDAdbDrPVQUV/Xn2QeaxR0rUFVYpR0NKUiYOSSWoPrQcYqgFWw1lYQcLPrcXl/zGvNCRudEe3BgE5/yHAwgtEIczTCGo3J9Abk2wPynT4zvQlL45DjYzgWWMwVCjTqFeqNCpXFKtkzdXKnZ3GOVzGLIig7VOB6oI01Ata0HU2+5ggZY1BVFwYx8lgFiWsB5l4Llb42ad9sFE4YNc0qS9dBbTX5vwLno2NCD/IB/SC+Ng02bwawToIJflDgN55b529/YZ27jYeY9FvY7U0y3X2620P8dkgmV2Fuqcb5dz1Kd2ePvZVNtgYDjEKWsmlSHjR5sprhu07W+YF3XKR2LIPhuJgiJ8DKylWZmsoylQKUFPCfcgUc0gTjfZbWWL/SftRsNSKdcnJAKuhakT/RKJCMvdbDBGNQ1cWgCKg8E4amAtZ2GEpgvdqacLXlst4e0u70aHV6DLp96A+xB0OswZBcb0ixP6LQE+G9Lku+yTHPZCm0mS0XaTQq1MUolsUqmZM1nFM1nKUZDA2sQg6Qa3axRYw1fQani1by54kurAY0qgkN6cNO4+BhCTtuSIjYqv5/Qv7TQS7RM0llYgqsDyKoJtq5knSOlLEaHj4+YzfDr33pDj/75S3WZs/jDnsM797AbG3jiyW8m5fm8NmFGcqnGtL76jYHNPfbZPM5qrUiS4MebzN9HisF/JHvepr5h2u49piMIQbEW3L+lZKppsCqgPVAg4A6fXXif2Ibig7ZCFviyn1cYEod0oekAAkgEaDKUBfpY1UYpRIDI41VhEXrWQb6szkAWAZpYG0FIbc7LlebE641J6w3B7SaHVrNNoN2D7Pbx+kNcPpDCqMJlbFHeeJTdQPmApP50GTOtGmUi9RmZ6jNVigvCGCtklmu4ixVMAu2sloJQV7Qai0DRFGHavkfKaCiOUCCp+h3jcA1xVxV8SqSQfTuvAcLEweAFgG0FJC+Th1IfdVy9hRYH1RcjRPKFLAe3csMhMYqeqMCh//4eyv8zKdXWK2ewfcm9G9fxWztUJo/QybToH93E9cdEBYCOXjTGIeErREz+Ty1hRnO9Qe8ozfgRLbPd/3wuzjx7lMMnTFZAayhjnoXp8sRvsGj25Vf8zMZoa+DriNQjdiWntmkyybpmUw6K+DgPkzt0BSAiGWwvmpLHNU6YkT+1GOpoYRq6qsWHPV7SfqMPKGxRgWsth9IYL2+P+Ha/kTGBjb3WjR3mwz3OzJAItMZSJtVaeJRDQ1qAVQxqGNRMyzqtk21UqQ6W6E6O0NpsUL2RJXs8gyZhTKm6LwSwCpfggBWT/jEFMBKqUK15irrlXAiyOirA51XaV9rfL2ItdRUU8BBPhvFEqYmLMR3jcxdcgBhgsxTxvo1H/tH9gfqc9dq/NEBj2/4QgUlCB0++eomP/Vrl7idP8HE9/G37lIMJixfeJJyeYHB5g7XLr+M6/eglAfPwNkbUfFDKvU8T/QnvK8zYjbb423f/yQXf/jtDEo+jphxJY5FMfNt2nkVH1NGEBwGVnUQJPYghQKapcbyaXpe+qGrVNo2pMarJItobX6PGpfkL/S01wPAGq+bkyhD0eEhgFXIARJYWxOu7w25tjNiY7dLa7tJa2ef4W6bTLtHrjOk0B0wE4Q07AwN26Fm2ZQtk7JpUXZsKjMFKrNlKrMVivMz5I5X5JZdKGHkREtr1NQgJIDAxxCdLBG4qmuAeIfC12Up65W2X2k5QO7OBABjFSWVtZqcammqntZbYnEhorypTILUKXtkSDF9oq9pDxycwnGUwBriyokXFs/dafIT//Iz3LCW6A8nWJM+c5UCC0vnKBQbLOQtPvU7n6E96GAWswRegLPZptDsMZu1eMco5P09l1p+wOK7TvC2H/8+vKWsHEkkTg0hcViSRB3d+/uaPoQjvrPhBWrmlT51ddSdSuRJFqCasaar2OpnB9btMTsV34hquIYeSVBTTC1+vBhYxcefYqzxjkgma3lEwGpAy/O5uTfk6maPq1s9Nrc7dHZadHdauHsdCarl7pByb0TDsJkvFJgXy5pslpzMZYWcY1Ko5Ck2ShQbZYpzJXLHKuSPlcnMlTBFlTPKCZDvUwCr7GQRlquUxUkyVsVWjRhYE5aSbgxI7y0drhLXvFL7UqXhJkHi6tGSqqBuSkiOl6nGesTnzlf9dG8esIoWAUOC6+WtDn/xn3ycG+ECzfYAxzGZq5Yx7CK5bJX3vG2Zj//Gl+gN+oSFjHSj2Hd3KK7tcnLi8/aBy9uFZZE29sMF3vc3f4TMows4mYzMe5X5RJawFU6BVZ6repigOkqUFyoB1HTJJLZvKriN2VoCrvcudaMMqKginp5Aoh8j7n0PBbAGiRSQAhHtF5CMNcoLaE48bmz3uLzW4rW7LTa32gx3Ogz22gT7fcrdEbXemNrAZd7JslSZYalaoVZQwwQNO8R0DNldla8XydcK5GZLFBZL5BbL5BpFjMg+IoFPasFKChCsVSdZqWtHtPyXnWvpYYIpONQKR1pn1SPBY0zUqVniUZTckPISJOPF4+64Q4L2V32qT+94lHvgzQNWAaqiySRgZwJ/85ef5Ze+uIJVXaRaqzJuN2m1hxRKdc4cW2Lt5k2G7T6F2RlJOKoDl/6zz/PozoB3Bibnx0MWKrCTa3Huz32QR3/4vWRKOSxxYguuIXysRykiH+WH+DU+lzGS468TxposOhNQPdzfrnVRzUfV36uHSXTUA8F6sc1TB5FEZZ4oEUcM5BPwKRhhVAyK34gy2AuokYxVA+vI5dp6i1du7/HKnV22NtpMxBSBvR6maFXtucwNXOaGPsfyBY7PNjjRqDNTKRLYIa7l42cCrFKGTC1Pplog2yhQmC9RmC+SqxcwHJFKpYO3BbAqtipT4CVLTTadG3tw0Z6gaPpCrqUSva+SWMA4xTUaCaMZvNon8WMcaj1Oa3hf4+c/vfsR7IE3DVhFDLWI5zRcuhj8yy9u8r/+8mcxGycpzFRpbW3S3NqTHtTsTIlxs4M5DMiUslSqeeYDKLx2i8fvNHnSDznpBDy0XKNbGNB+ssF7PvzDFOar0ZSNKFNDDYj7pr8ZgwhYtbSeAEOccx8vQg/oq3GoYCLAalVQM9MEJhRw699rGI+Co2RqqZpNrrL2Dxg+I1AV4CqWNUK4EFtzOOHq6h6Xbmxx6cYm2xtt/NYArzkk0x0zP4GlCRzzLZYKRRbqVRZqVYrlHGPbZ2BOGDk+ZjlDtl4k1ygo5jpbpDhbJFfNYTrKPCIr86F4jYJRK1atkrjUxSeJCkx37+t3maglsv6VLuwdYqzp4Yzyue4p5iVSQBIFlsgt3/RH8wO7A6J1hzhVjnCpLIjI2Bdr9AlDw+BLmxY/8ff/FYPSEuXZBbZX79DebqrqbCmL0Z9g90Qh2aWSh0qvz4mtJt+y1eeJbJYz82WO/f/svQmQJNt1nvflWvvWe09Pd8/6duAtAEGIJECRFEGJCpKyrJBCYUOWwrLCVlhWyLQV2miLVoRCdCgoKazFkiVqc0imIrxwMVeTIk0KAokH4O2z9zIzvS+1r7k5zr2ZVVk9M3iYB2AIwFMTGVXTXZ2VlXnvn/895z//WSriVyLeyTX5oT//n2HPl3Ui15b8wqR9/dftpXhCB2Z0ol4811NmIik5uv5pDLsPONYnZDc2g05MoeNwggbSsR3zlL9rsmjWzwJWfgxaafG9qhuNl9rCWLXZtaTbGr0RNzYP+eK1Hd68vsPRXpOoNYT2kFwvZMVwWbeyrFs55nM5KqU8lWIeO2fRMUc0jQFd28OsZCnMl/UmoDqTp1DLk6tkMW3dn0t9u0j3AUgAT8us9JhK/FglM6qPdwJ2qVW+fn8aWM/EnSd9BuLPUeGHdMzqDLCmDHOe9hB4QjPmA31M2lT3ycUgg8jAk3FrjegQcneY5c/9zV/gnWOf2so67Wadg519EHeqgtgI9si3wBn1KId9ZuoNnh8EfKg74oVynmcvLWFlfMJZh5tuix/4c38SqllCsSfMObqF/ZP7eh/oSjypPzLaUTcFrFohOfmX+n9aBZDWXimwmMiCJmx1YpSdToIloDNhqwKsOtuuYphx0mbCyJJmgpZirH4EfmTQ7Ay5dmuPL7x9ly++s83xbhOr52N2A4qewYVsiav5KpfzFWayWTJZm0zGInAi6vQ4pk/TGmLXcpSXaqrqqjRXpljNUqjmyBddTLkLi6QqZtL6mDXYRVGouh9oYBU8tXWb7jh59aWW5+p3MVvVjFg/Hgms48EaA2uqXDaRcz0F1ic1ZT7A5yhpnH48yeSOjAlftZEfMDRD6uT4a//0LX72i1s4M4uKMOzu7GFlspRqBfq7J7iHI4qDLrODFmsnLZ4d+ZwLBlyq5Hj5hYtQNulXLRqzFt/xR38IKnmCDPTdSNlquKnv+gHO1DfNnxitqBPP8wmIJt6iRqR/lsg4ddmkRhLF4uJnvQPNWhNgndgIpFhWHCdU+xTTlUTYJTZ8KjEkwKoTQxM96ARYo8hUwCqrm1Z7yPWbu3zhjU3eeHOL0/0W7gCcIVQjh4v5CldLs1wpVillxSAiwnBgYHgcRB32wzYnZh+rllXAWlmeoTJXplIrqEqTUjmHLU24Jt2r1PEq5YJ8e9X9QIOr4qxKbmV/SWBNJ/fUJEvVcemgwqQ7lmLGyqDmIYz1LLCqCftUFfD1OivH5cay8HmCyZ0EWIOop/TYG808P/IPfoHPbHcJClUi21SVirlCgeXzC7TvHjC6cUy102apfcIzew2u+gFLSznmcnBpqYZ7vsJJKWLhlatc+a5vg6zFqGjQtEKyQOEpsKphaDSidgysAqAJpJpKlyYDQoGgep2ksOLqIGlVkghcU6WqScFn2pNpEkpI9pmYWicsTZzOBVilf04YA6sWHWuA1W7TAqyBD4F0a20PuXlzlzff2OKdt7ZpHXUpBDb50KZGlpVMgbVsidVskZxrEdqhqqBqGyPuB03u+Q32ojZRyaEwL1KrMjMLVZYWZ1lenGV+tkLGVSq9MZNMGKUkr5K+XaqDq2rNEutY41BAwljTsJgw1eRnaXafMNYEuA1RHyShgDRjVfgZ+yekuj08BdavU1hNlxv/DgBrIGPHHDLE5Oe/cMqf+qv/lGF1lcrCIrmMzUm7Rz+IOLe+SLTfJHzrHvMCrJ1Tnm/0eG1ulue+7RmiYYPe/bu4C0WaJfiWP/L9zHzsOVUrM3B9hjZkDQv3af81DaynUXPMWAVG1D9hqqqGXxreJWYfGhST5YzAqspmq00XASTmzInVnYaAJC2mm+fJPhRTVYxVAEln28NwNAFW1aZlog0dA2toqv49gWfQaQ3ZuLnHu29tcf3tbXon4q2ap2LmqJk5FqwMC5bLvOniOAa+HeLbEQ0GbHon3B6dcC9oMMobZKs5MrU8Mws1Lq+vcHntPOeXFihI22xDKsJSy/Q4qaRrcuPJrFyu0vHVOFkRy8zGTDVZDqZdEVNKYAHuBFhNYcIJY019jr5qT4H16xRGHzysBFjja/hEGWsU4QcBoWWw0434Mz/+i/zGxojusE8pb1FhxHEvJCrPYZccnPsHrG4es9xusRj0+djiAr/nEx/j8ideoHlwj7d/+VfI+D72fImX/4s/RHB1jsCR/po+eZn8psitErnhN8wV+pocqHEcNdQlF0BNgNVSwGqohqTiXqOZ6wQkVdRRWpXI8l8hpJ7oyi0/Ng+Z9HeKkzuyPxlkcW5KugXoViwCUAFhNCIMRoqxqv5X0kpX1d/HvVGENwqwjmQz6DU9tm/vc/PtbW69cxev4THjlphxitTsPNXIohJCWY7fjBjYASMn5CTqcWt4xPXBIRveCf1MqAyt7bLL/OIML165zItXL3Nl7TzlXFY1IpRNx1a1KmCqzWJaGZCUA8e+AEncMwmLpAH27GstP0sDqxQkiPBa9Kyp6q3xjWy6aeFTxvo1mR9f+U7TwJow1icWtZGqq4heaPCLr9/mL/6Tz7LRnyVChP5dcr067YGJn62SLblUT05ZvLbNc0HIC5UCLy4t8P0/+Cncl1c4vX2N+59/g4IfYJSzrH36U/SuzBBmbNzQoyBZZcsisp7qrRT3OYkZq7BHgVYFrlKeJoAkbDUJA8QDRGX642SVuvvGwJoYOaeBNWGsKqAQA+u4x1PK2Fpc+aPII4x0KEA3FpyYmkgIQNLpAqyRZxF5JoN2wO7GEVvv7bB9fVcBa9nMU7JylIwMhRByfkRWYqH49CyPnulzHHW5NTjiRv+AjdEJw2yEW8qQKWdZXJ7j5Wev8PKzz/DchTUq+ZwG1rFrT+LHGkPmuN11vDyPHWfGPgtnCiPUuUux1mTW6mDCI4B1bJ84YcfTjFX//CmwfuUY+DXZw+8gsMrIH4U+TQ/+zr/+ef7uz2zQLT4DVoDj1zFO97CMPI5dwo08cof7zG/u8n3nzvNKrUpxNOBbv/Pj1D56iX7ziNbWNpkwJCg61H7gdzFcK+HnxVPTV/NMuhRrx4CnD6MetcYx1nQoYApYYwV7sqx/GLAmWe4wjr1OMt1n4rQp/9UkMSQJqwifyNCqgLE+VGK3cXxB5YjEezCwVXO0UTfkeLvB/s0j9m8dMayPcAILN7RxAxNHap3DECeIGEYiNxnSNoYcBR02+kcKXO+OTvFzhlYBVAucW5nn1Wef4dXnr/L8xXUq+XzSS1DboSXuVjE8av1qgpRxXCRm8iFVLQAAIABJREFUlwm4ahaf8kp4CLCOIypjxiorBQkFxCWt6QRWOgyQ9iB4mrz6+pzNZ1rFa0OfJ3OoUnE1CH12OyP++7/3k/zM59r45Wex8jYVd8joYAvaPgXfJddrY96/y9Uw4k988hNccl069+9Rnily6ROvYNUKtLc2yLo21myR7He9QrSYx8saDJVeB1wMHJXwfvowmmNVgIGlElU6xjqOr8qJGq9lk/5VcQIr5byszVV0QkuDqw4BJFqDMfONwUKHAGKwUvGBgMjUbU/GGBG3cAl93XhQgrhGpC4fwcCgtdPhdKNBfaNB/3RA2A8JBwHhMMAIQoxAt//thUOaQZ9m2OPQa7E1OGazf8R9rwEFi8pMifJMidXzi3zk+Wf4yAvP8OLFdcr5vFYCJHaGU7qHhwyexCMxFQdV1X4xuJ4NCSR7SIB1YvYdYar+NRIKSKe/HsJax7j+dDh/XU7n30lglR5xRLx175i/8nf/Db99xyTIX6BYK7C+XCZq7LL7+XepND0umJA5OuDbr67z6R/8vWQHHZqb29y4/h7rH3mBxQsrHB/sUl2sUbm4jPPqFZjJqJBgX7q1GiYZIPs0eaWGodGOekmyWsVTVUhAJa0ScI2BVUAwCZyqVHkcW01MSuLkldwlQ6WdS5YGEkuN47SSEIs9WBPbvTELVAHdQAdhU48wCIn8kMgTBidHJ8DqEg6gt9entdWmvdWmd9xn0BmqbTTw8H0fPwrU1vEH1IMudb/Lkdfi/vCU7cEJB34Tu+BQm68qo+sLa8t85LmrfPSFq7wgwJrL6bjwVN1YIpJK1vXjzNJE/Z+wytiIJgFWbd0y7f8zYavpLgopYH1YKCAF3MmpehoK+LqE1SlnOKWJ1omFJ/IQb40B8P+8tcGP/sOf5cZOBjN3nnwxw+pyGbd/zN6/e521dsC3Vmrk26d85yde5Xt+8JMMhnV69/b4zV/6VVafvUKuVqTr9Vi8usriS5dw1uchI56aIZ5j0jNNXCIyT4FVA2s30u5WSk6lkiVx5l5ATIGrLL9FlR+AH6/jHUuVsEnzMETrqVquaDANwhBPxPNKk2lgWRaWir3EqoA0sCbepsp3TLNWjbyT5ZLqjSWMVT47MDECByO0CXvQ3e3S2mzS2mrSOe7R7wzpSlPBwYhh6KslyiDyaQdD6mGXRtDj2O+wP2qyP6pzEnbIlDIqaTW3UOPi6jKvPXuZ1565zPMXVilns1OGMxoSE2BNVAGpFjJTMiidcBKHLwHUBFzPxljTRbDaLjiOt0rYIW60GGevJpMxofTj56l02hOZtE8/5Ms8A2nzdgWsiRH6l/n3X8HbPMNAAn3/52++y9/4J7/KznEW150Xv38KjkfU2Me6s81HrQKfrM1jnh7w0U9+mI//wW/HK/gYp12uf+aLXHruOY77HU68NjPPrbDyyhWsWg5LBq+0ZnFs1YtOxq4A69MHGP1opE+FLDnV8jlS+CaBATOyMCWu6QdEIx+Gvp71GRtDNlfOZqz0V/gb4oXSGTJQr23TwrYs9awiL4KdCbCqTqpJMkgAVT5UtviWFxtky3FpYBVwNzA8W21BJ6Sz06G1Uae1Wad91KXTHdLpDOgMRnRDn67h08WnGQ1pBH0aYY962OPYa3Hst2nRp1DJsbQ0x+LSLJdWl3n16kVevXKR59bOUcxmNeNQZygB1TSwxt8h7TZ1JgYqwKrKHlKx1mRvkxDAhBUnwJpoWFWBQHqwjnWs8d0nZj9PK6++TqdzWosswCpo9ITi4cJYj0ch/9O/+Q1+4v96k1EwS8YoErab5A0PGgeUdvb4PXPLfCxXxek3WX3xHK/+h7+LcM7CbYfsfuEG5blFBhmLY6vPwkcuU74yT5AJychK1NM95gNFsKQU++v0OjzhwzIGkacDpvGSe/JsKCCTUqdo6BMOPcLBSOGqJVZh+QxWXhqKmRiWobwYJQzgBT6eOJQrYDVxbFuBq5LaJ5ikQDUFrOIaNQZWYa9JLDeu+xTGHEDkSfsAg0gkIq2Azr0mzY1TtbWOOrS6Q9rdIa3BkBY+LSOgZQqwjmhGfZrRQD8HXRVv7ZtDyrUC55YXWFle4PLqMh++tMqHL67xzPklCpmMBtU0sKofpLoIqKyaqmmdVIulwFV+KwNcgPVhoYDpBoGJXlY0xLrq6uGVV9OgqoH6Ca0vn/AA/Yb/uDGwxh0nRI70BIF1+6jD//CPfolfev2QKCiRFSerVpu8N8BqHnOZkO+YXWCtH1KxQmYuznDhE8+QXS3hdk3uv36D/PI5nJV5jjJDlr5lHXeloNzhxLXVljkZicwq0bR/w1+xr8oXMPqBBtZIgNULiPwAf+DRb/XptfsM2j283pCgP8TvDxVI5mcrFGYq5Ksl3EIGJ+vgZlx1coWtSlxT4qwiv9ChAM1YFRlVW5y4UgkaAamErQojTiRcsXZTgb7GsnAIQTdQbHVUH9HcbnB654TTjWOaR13a/SHt3ojWyFOg2jRDWlZA2xT2OqJjenQY0WVAjwEjy6c2W2J1ZZHVc4tcWlnk+dVltV1anKOQccfHPKGuaWCNW7SMgTUpxZ2I+MWjSoHqQ4B1Or46Ya1KejVeQj4CMqe6EjwF1a/KbPha7CQNrBIgU+17nsz1klz9zXvH/KW//bN85loXx8xTCSLs3QNqnsfFYoEPz5S44tqUGn3yUqxThJVX15i9MEem57Dx1h2i8ytE63PsOz0+/D0vUFjO4Rnin+zjBnFP+zjE8bRZcMyzOqMEWAMNrF5Av9XlaPeIo50DTvaPVXO+UW/AqNcnk8kwd36ZhZUlZpfnKdXK5CsF8uU8lmMTGMrrRpmU6AEkIQUt1NJa2aThaaIKSJBT+wToIG9iJJDUymp3oKAfMGqMGDZH9I57nG6ecnT7iKM7RzSPu7QHPp2BR9sXMI1o2SEtO6LnSIFAqLahFTAyPYbWiNCJmJursL6yyNrKEhfOLXBlaZYri7OszlbJO8645bRSMST0VY5R9++OmwkmDFIviyYlp0o8pjpYCrA+TMOaBte07CpZUiWMdWoqjpf/qWD01wIUnu7zKz8DiVl5rICJTHFZfzLAKmPvxtYhf+Fv/hS/8XaDnJuh3O+wcNLmxeIMr66c5/lFYaYNZs0sfrdHZ9ji0mtXyMzkcAYO1zf3OFiqsVcy2Asb/ME//EkuXpyVTlpi8RKbriSWSpNmmF/5ifvG3oPR6usYq8q8j3zCUUDrtMHWjQ02r93m3u1tGqd1Bt0eg26fXCHPhSuXWL9ykfOX1phdnKM6V6MyX8XNZwgliaUqsiSEaqjkv6yWBSgkDGNLxVUSZExLriQSKUYsZ4E1gTYxYOl59I679E56tPdbHG0es3frkP1bhzROunS8kO4ooBOEtC1oO3obZkz8jIGfNQlcCJyQ0AowswYL81UunF/m4vkl1pfmWZ8pszpTYrlSJGcL256YxXxJYE0bx4zjoKJhlQSWGGYnzVb0gEmKApIp9iDA6tjqZApOM1cN0k9mgn5jD/Hf4aP/HQbW21uH/JUf/2n+7RePyblQ6db51Px5PlZZ5ryV4ZXnVjD9NtmZZRq3NtncvMUL3/4KueVZGDl8bvMen80HvDE4pBl2+DP/8e/l48+tqVL0iJGWaGKryk3tm/H0oWbmUaMbiVPTaDBi0Oky6PQ43T9m6/qdMbA2TxsM+gMGvT75Qp7Vi+usXV7n/IVVFleXWVxZUgy2UC2oPlGmK4oBSwFqKJVPKhkmFUyGAipVmzG+Bkk4IGasSiEw8R+IJQdKyjTsjugctmgftWnuNTnYOGL31iG7tw6o13t0BVi9iE4U0bFNOlmTrmvhZS3CnEUkXVezJoYTgRPiZE2WF2dU0ury6jnWF2dYKhdYLuWYL2RVbyw5Vqm+mjDWOAOXaHCTL/JA/X7SRHECrNONVuIlQzwOzwKsujjxQJ2GzwSSnw7gr/8zEGuREwKhQgFSx/dkbogy3rZ2jvmrf+dn+eV/v0PW9vj4ygx/4vnXsK7fZ25k8PLHniV0+oRuiSMhUzducfnjH6b8/EVCu8TPvP0uP02dt7xTajNZfvgHfjefurKKo1Zvo1iBKTkUa5x3/vq/Ll/7IzS27p9EYn/Xrjc52j/gaO+Qw/v7HN7d4+DuLse7h/TbXfyRhz/ycTKi+5yhOj/L3PK8Ate1yxdYv3KB2sIM2WJWbW5OVG2asQpwS0mrCO2TRcP0ujhpmqMLBMYaJ1V5FSsWxEWnM6R52KJ52Ka+12B/65i924fs3jnitN5TjLXjRXQj6GYsenmXXs4myDkKVMnZGFlTfH2x7IhM1mRlaYar6+e4euEc6wuzzOVd5nMZalmbrGWObwRmkrRSx5eEAOLMlvpdqnZ/vNTT/gljM8BUOOBhlzY93cavFeOZfjyZafm1H3zf/J+QAtYYXD8osCY51PQN+P3On8itbu4c8df/3v/NL/3abWpmwJ/+ru/gP1q5wrs/+fMsWEWuvLpO3ThhGPl0dtt4ux6lq6sEz63Qqi7wz958k1/JeRwVfZ49X+bPf89H+b7VBVwpQzd8RrGZpivSTDUHnrJWRYreu7kTBb7P4e4+G7c22Lx1h727O6rbaee4SbfeJhh6ChxFzyoKADvnYuUcitUi61cu8eyLz/HsC8+ztLpMebaktlwpp7s2JknzuDhAQgIqfpjedO2mllulgVXkKUpuJRrWkH57wOlhi/phk5O9pgJW8QvY3RRg7dNWwBrSkaaDOZdBIcugmCEQ9ULOxsw5mFkL2wHbjshnLVaXZnj20grPXVxhbaFGzbWpuhYl1cnVmDJh0RUScYFqun/3lAQqWaJPgHbisjpZvo+H35eBkvotkwGr/p8av1/GLt5vDj79/dfkDJwBVmGsxuMzVjVV4iYEScgoHSY6Ox6Sr9IzDT5/94D/8R/8NL/1Gxs8XyzzI9//+/iEB9s/9xnCDsy8uMRJ5oR8BVq3mnAng79Qpf3SMm9kCvyzOxtsP3MOY9HmmarPj3zvq3zPUhU3HCjt+gAHM5Iych06fpLuXV+TS/ZV2qnxW6/fjHzP5/7de1x7+1217W7v4HeHRD2RWPlKcqWJWkQQSWTFYxR5OHmX9csXef5DL6pt9dIac8vCZGepzJaxbXHV18t6BaiJT0DKiHSsEU1+mSCuahAlpaxSeRWoPueiVDgWUD1ocrRXZ+/uMTsbx+xsHVNv9On40AkiuobJsJBlWMwxLOUI8y6mYqsOVsbCtSOcGFjXz83ywuXzvHjlvALWkmVQMiFvGmRiZyvVzkfx70R3m9wIUqu6VPeNJL//wHNiu5j2GEi1azmDl1Nw+gCbPcNkn4LrV2lGfNV3k3Qe1kziKwHW5NASIH2/ay59rj6/scuP/fhPsvVOnd//0of5T175MFfrDZqv36Z92Kd2ZQG/OsQpBmx8fpv+Rp5odZEbiya/5of8Wz/k+Pk1nFrEa4sGP/I9H+aTswWcBFgNV+ndnwLrmVXlz/3ybytg3b17n+vvXeP6O9c43j3AjWyyhksGW5WTeiMPbzRi5I0Y+EP6vtj1GyyuLCtwlWSWxF5XLq5w/uKKChNkxc9UEkAqVnkGXFMr/pTAdUJl47hmKJVX4inph3TbfY4PGhwdNDjYq7Ozfcy9zUPubR7RaA0ZYDPEYmA7jHJZRoUco2KWMGuDtLJ2JQxgYFshjhWRy5pcOD/Hh55Z5aVnVllfrFE0DYoG5A0mwDq2DRQxrWyRsiJMe9GmCfikEUfSL0y7c40bXqlrIGGC6QBruh9WcpkSYvogsMZx3+ldfNVh4ekOv9IzEEfWVbxcgDURfD7efh+oEfky/lxU559/b5O/9WP/ilnO8Ye/7dtZ7rdYaByTOfHoHQyYXV/CqIp4p8/nPnudg/sZgosrvO42+fWhx525BU4uLGDlerxc9fnR73uN716q4oRDzVgNYaxifqSnw1PGqi+M8S/+9S9GUld/sLvPnZu3uHPjNs3jBtV8iblCjXK2oGKr3XZHb70efb9PfzTAN0Ilt6rNz1JbmOP8xVUuPXeVy89fYWV9hWIprzSumYytigUS1prEWZOGguI5quRZ2sJKMVyltxdlgTDWICQQJtrpc7jf4PCwwd7uKXe3DtnePFBbs+MT2lkCO0fgZvCyWbx8Fi+bwXdNQgsCSypfIkwzwLYCshmTi6tzvPz8Gi8/v86FpRkKKWB148SVGKMpxipZONVGRmfjjLiQIVmmaSOatHdt4pGggVXizFML+nhdp36WMN4p5vvg7JnEXh+tGPgy5tzTtzyxM5CkLGNgHRctP94BPIydvl80U5oJvv3mbf6P/+UXeW3xVV47t8zB259jyQ0pe1mCpsHs7AxCNz034Ldv7PDWTsS9ks1nvEM2Z2bpXLpEXboWuz1esBv86O/7KJ9aX8QJvRhYbaSFkwCrTIcn2dPr8c7gk3238bf+/k9GQRBwdHDE9p0ttjc2VVHAudlFzs+vMF+ZwRuMOD05pX5ySrvdojfs0xv1GAUehmNh513sXIZz6+d5/uWXeP6Vl7h49RLlWolCIatMHxxLtzmRBJY8S6RJWVgLQAmwBoH0XIndrQwVy1XAqvBWA2un0+fgoM6+AtYTNjcP2NjYZ3Njn3Zf5FMlrFwJskWCTAZPNtfBNw08AjxDasN8DFM2j4xrcOnCPK++eJFXXlrn4rlZSoZBAcgZYoMGAqpjYJW+MKrpYdyXS7TepmaecXR47Oo1bsgYd2FQ/cMSBI0Zq1r6x6VXaXD9UiLrMck9M6vSkP1kh9DTT/vSZyBJPibA+vi+gY+Kob6fGF9u5Md3T7j2izeY7ZSI9vc4uv0OqwtF5V+c9StkDJt+5OHNFXi34/H/7vR5I+hwPTPAfe01RutrHEZ9Kk6Xl8wGP/Kp1/jutQXsKFAgOpAGmmKLJAnqmCA8HRFg/MN/8bOR7wcc7R+ydWeTrdtb9FpdlmcWODe3xHx5ltAL6LTbtJttOt02nV6XTr+jAHYU+fgKtEJmlxe48uJzXH3xORUamFuYpTZXZWa2TC7j6hJXSQjJFrNBtTAS9Ixt/lQsV7W50u1ZRBunfx3R6fY5OGxwcNRkZ/9EgerN27vcurNLpx/iFmu4haoCV99x8WwBVYuRETEKPbzQQ44WUzaPTMbg8oUFXv3QRV596QKXVmZ1KAAdClCMNQZWS1n4+XE3WfGMlXCAdvhKgDUB14ldYtrQJmltc2b9H0cJFGON2eqjJsxUOOApsH6DzN9EcayfJZH5uI8xsJ5R2k2FjtQ6fFrIZfgG/lGf1uf2qX9xh+7GBsPjPeZnC9QP2ph+mSiyOQlGHJQdvjiK+NzQ5G7JoXO+yup3fwedcoXbuxvM+qd8i9vjL37qo3x8uYYt89KAkTJ7j7DDULnYPSkp2eOewyf9fuPnfu2LKhSwt7PP7et3uHXjNo3jJpVskZlClXKuiCPau7i+fzga0mw3abSbtLpteqM+PW9I3xuQq5ZYXFthKd5W1lY4v7bCyvllKpUiWccm60ryyFQsMGGs4j2q/FNVAz3VOkeBlgJW8XeNJVud/ojDkxaHJ2129k+5ubHLezfvcf3WfQWs2fIsudIMdr6Mb9h4GEoOMgoChuFIMWxfuhRYPoYVkMlqYH1FAetFDayWjrEWJMZ6BljNyFcG1NJBVQ5UhytEpyoe6uPK20mFmXL0khY35rjFzWTgxTAZx0PSoDpFbFMj4imwPunp8dX4vLR8Q/VmeeydTvwq4j9NhZDSY0UUNMqiUyM4iD/xTpf26/fY/exNzKMTct6QciHH3l6D0xYEuTLb/pA36PE5P2CzMkd/ZZ5gucLVT71GO1Pm9o13Wewd8t0V+G++71t5sZZXK0+pZhU7EQWssoqL6ysf+wt+E/6B8fbmQeT5ogrY4/rbN7n2zg0Odo/ISPLKdMlaGYq5PMVCkWKuQBiFnDROOZWtWafZadLsd2h22ypBlBcPgVqZmaV5Ll29zDPPPcPVZ68yP1+lkHMp5BxyGUtVYClwVfIr7T+qADYGVjVAYt+WxAq2NxhxWO9y1Oiyc1Dn2p37vH19m3dubNMeQLEyR6Eyh5Ov4IcCqBFDL2LoewyDESN/iBd5ClQNOyCTM7kUA+srL11SwFqyDUoGClyVKiDFWK0owIpCTBVJTVy49BiWpjK+MvqWG0bsayvPAqyBBlYtM0vu6rHRTBpYU6w1FS0YD7unwPqNNwM18CVsVTfofNxHWtkXmwPrmHzsUZQAqbRi17U18cRpB3g3Djh9fZPDN7bINDos54rkK1V27h7x7v1TmqUy7wVDPkefd7MOJ4vnYHUJP2+z8NHnVY6it7fBUuMef+TyAn/qk6+wkpURHoe/YmAVCybdbPTxbxyPez6+Ed5v7HV8Baw7d/e49o4A6y127+6p8lGRWhl+RLlQZm5mlrnZOUzTot6oj4H1pFXnpNngpFlnEHpK0iS2gsWZCpeffYYXXnqB5158nnPnFqhWclTLeYp5V4UEHKnCki0UgI3U88RDWwOrPLRxNvSGPiftPietAbtHTd69fY83r23w5vUtWv1QgWq+Mo+bLeEFBsNhyMgLGXqeAtWhPySQslk7wHRCsgVLA+uLF3n5pYtcXJmlYhmULQ2srgLWCCnUshHTCbFFk2ctzpVwQOyGqBirbiyTAGv8nABroJszTiRY8RgcZ/AmE2W8xBvPwYnOIBlUaR22fts3gr/V+6VbHmfKPD5APc7ep9/7wY97KjGpfDIe/7gfxlgVqMa7knCZeB5LnkJ5KsfgFpyMOP31d+jeOqS3dQxHLRZyZeZWL3Nv74Rffu8WmxmHd6yQm5UM92tFOvPz2AvzUHAxlmYw3YCZUZ35/Tv8he/5Fr7vuVUqpqwjJ25tuvOFBMKeAut4fh6PIhVjPdw/YvP2PTZu31XA2jhu0DpuKkOWQrbA3Mw88zNzuG6G3mBAr9+n3e1y2mxwdHrCYf2U7mig4pmeGeEUcqxeWOPi1atcunqJ86tLLC3NsLhUY6ZaIONIvBW1qXirgJcMkNisRSW15K6sYqyin4W+F9Dsjmj0PA5O27y3cZ8vXtvgjeub1Duiq60qtmo6BXzfYOShgNUTx65gpGKsoeFjuRG2G5Er2lxan+dDz1/g5RfWuSj6W8ugYqO0rGKLJmBqK5YajZsKys/GFSaJs6Hu1qXYqzL4lk1pdw0MBara6HsqBpXkMWIFzpS6IKUOkEE8LbfS/0vAVXPgMwUEaWR4nBruqXk/DQKPDy9nwf799vClTDzOAtL7/f9BGH1/SHvU8b3fcT8astUZUNdSX9APwuceFmMVm+TkqBSwyqgLUh19hyOG2w1u/dS/xzkeEoit5r1jsmaOc5ee593TJj9/+zY3cw4b5SxHy3M05ir4szXsUlG1zI5qOfL5kEp9h1eNLn/1B76TF2s5nCgkMCwF7DIGVf5BWis9BdbJ6vLUjyKRNNVPW+zvHqlt9/4+O1s73N+6z8neERk7y0x1lrnaHLmcpHYkqWQowDppNDk4Oebw5JhGt0vP99QWuTazi/Msr55jaeUcqxfOcfHSChcunWNxcUZJnTKOih4ocHWlfF+25L4Xm58kigBRBciyXpmsDEOOWj0NrNcFWDc4bA2I7LzaQjOD75t4vonvi9hA2gD7BCKTkg6VGXCzUCg5XFyb50PPrvHSs+tcXKpRsw2qNoq1OtIxNpZXqdbUsc9B4sE9lkjFfFGAVR5asyvgKok5CQXo55joTmZhcoN/BLAmdRRnUhLxpySyLr27ZMIqD9f4E/SEPAMKU40JzwJCzH0fQKCU5vZMa5mHQ0qSsNFMenI7SR+LPs7pn0ze/yCUTX2r6cqMyXAef/Opr5AOc04dcOpm9NCbzxi6HpKTOXuEk5YrD3zLpHvvB1woj4E1PvYEVJNclhpG8h9hH3GMYHB8QvO9XQ5/9RqZkyH9gybtww6BmaNXm+MzJ0d8btBld7bK6dIcvaU5OsUc7lxN+YG0Wg3sWVldBpQP7vCff8tz/PGXL1HFV7Iq35Q1nHRzjqWIqhFo0gPjg68Nvln+0miEkTJh6Xb7NOptmqdt9nYOuXntFjffvcm9jXtKp1Yrz6itWKiQzRbIZQoYhk291WL/6Jj9oxNOWi1ag77ahlFEoSLlrVXlLbB6cYVnn7/IMy8Ie12gkLfJZgyyGVTpqCSKZEuSWkoiKs5YomH1I3w/ZORH9H3UdtIecG3rPl+8scEbNzbZq3cZRo7avMjGDyyCQIxgLJ38Uq5ZIaZ4BOQgmzcolhwurM7x0pVVXry6ysXFGjXHYEaAVVi3ctcW1y0JzAuw6v5d0p47gYBkcCfLIIE77YmgY6oCqIqpJtt45ExitDr+Ma0KEBxOVAZnoFINYM1SJ+CaYLT6edq8JfG+fRiDnaLB05w4vWLVy9lpQdejOdw0kE7OVJpVp5nshKWqEPT4zD5QxDsdRpm6faRBN2bzqe97FpjO8vBJh4jkj1KAmjqeybLhId9e7TT9bZN9ieuTvlpKy/wBaunTx5+EANJHINdbjTW1GtcDp373Hsdf2CL44hHZ4yH7N7fpd0P6+SrvGfCrzSO2Zss0VxYZLS8zLJfpmBGVpVlmSkVODg9w57KYYZOPFAL+8vd+Kx9xAzLRSGWXfVPWcwa2cq6LP1yR8qftr9VIaEbqwXAwotcd0usOONw75vq7N7j29nU2bm0yGvhk7BxZO08+V6JSmqFSniHjFun2B5zUW5w2Wpy2O9Q7HerdLl3Pw866ZEo5cqUCi6sLXBLwemaNlbUFKtUslVKGUtGhIEkvKy4jNTXTUyGBGFilS2vghwxHAe2BbD5HzR7Xtnd489YWb97aZL/RYxjZClhHkXBNlzDUz4iG1pYuByifADcbkc1GFIu68uqlyyu8ePk8FxeqzDgGNUsYq4QAfCIFrJKa0sbdqjW3yBZSdgdaXpX804BqRTGwygxIPGbUbDjDghIJSLcKAAAgAElEQVSD2rT17Lgxo45jJVCVhATSsJrumTV+HbPWcfeBhI09jJU9sKJOgUNsJqMAL/X6LPxMs4yJbjOB4unnBxlsAqYaWNPQmt6z7CUGqPGz/D5pt5z+3eTvxl8vJUWauoWMz8nDwPTMz84i9PThjdnyNOzKHVMXRH9QYFUTVZEDiavqMzQeC2qOBErKqDr6ypuGAYd3tjj5/DaZGx0WvCzXXn+Le0dtjvIV3ipk+Kw14v5ild7SIsbsPJ6TYeiPqK3OU8vn6DdOmb8wS+90kz/22mX+6OVZVrwRWdX008K3XNX02pHmH4kxkQLWDxLs+Gbhqalx14oCZaMocdbhwGM08jk5qnPz2m1uvHeTjVtbisWOxGS67+NaeeZmltRWKs4QhAa9gUdv4NPsSmKprTZhrRKnkbW+lXUoz5WYPz/HwvlZFs/NsLBQYWGhyvxciVrBpeQalF2TvK2BVeKumvHp1tfS86rXHylFgGy7x02u393lnY27vLN5l6P2AJ8MnpkhMLKEVo7QzIGVw3RcbKn+ylg4roHryo1iRCEHF87VFLDKdnG+okC1ZkWUzAmwRpGnJ7wkCCSjJtrViR2Lmtq2Mk6zlDOlcvJSrbpj9pg4dI2BNRWjVeVoeuYkVa9KF6uIhwZWHWKYbAmw6tbiiV9sshs9tMfM9SyongXXqRV2uoPoJDaogXWSHpswy7MTYgKa+gzpqqPkdXoPaW43Daz65jP9GQmoJqxwugVjcm6mgyNnAigx2iVncaL5TIPnl3qdFol+uYxVty0ZXyE5iR+AsWpgFVlfhK9imbJHEzuOCQiwhkaAYYaYvoHZjdj87HXc3R7BzQPmKPH66+/yuXtHbFUq3Fpb4p2CxVE1D5Uqbq5EZNn08cgu1yjlHJxhk6vni5QG+/xX3/UxPuxCdTjCEXZiWQS2tCTU8dWkujsdGvvmg8rH+0ZGO/LVVFMVTnHpaKPe4vbNDW7duKOAdX/niJPDJscHdYzQ5dziGssLa8zWlrCdvOTNwXBUa5SjRkttjU6HfugzMnTFk1NwyM/kKczkqS2UWV1bYH1tifMCttUcM3mLWs6k6E40rgpcVfNW3T221e5zf/+EewenbO8dc+PuHu+Jx8H2DqeiYrCyOsYqsVanROSWwCni5HLKhFu2TEaSZn215V2fi8tVPnRpmZcun+PCXIUZC6pGRElaT0Q+oYBq5KkOtNqw2iQ0RXAlgKcBQBIHDjYuNnak24brFuJxjFMxiVRX17R+JrH7ioFVqQxSwCpaXA0y02CSFCGkwVWT3/idSaw1HQpIg+zDmOoYZOMX8fJfQWMMrGnAOwsv6R4JGsCSdN7EiXYCuBP2nsBosm/5/wTiJsg/zVinu4WlgyIPfLX4o8a3pjMG4nrKTD79wf/Hv0vT37Pz7KGhgARYxatUf/oHK/nUN2nfjPCVsE8SqRa2L/pyXUY6YkRk+7ieQXTg89ZPvc65UYberW28Xshv3dzlt9sDbs3Psn1lle2iS78oq8kKecdVPeqaeJizebJZk9mwy0fOuXzH+Tx/6PI6c9GQvDQOjGy1YgttufkrG3fVyVl1c1Y34IfcdB4Pk74p3q2AVX+TmENEBp12l63Ne2zeucvWxl3ubuxwb2uPu1u7iPfK8rwG1rnZFQrFGtlsCTdXpjcMOKg3OTxtciKVWqM+3UAMW4aEsiIvWNgFk/JskfX1RS5eXOHi+iLLc0UWSy6LZYdq1tZlpJLpVEtqfbeWIHmj2WFja4+Nu3vcvrvP7Z19bu0cqK0x8MAp6C1TxMiWMXJVzGwZp1AgW8iSkS0BVqNH3hlxYbHCCxeWePHiMhfmylTNiLIRUVQ9fQIFqgmw+qrFikVg6m4AqgWNiipZClTFsMaWzrbKF2DSkVYv0c5AUuLvqm73eqYnobg0sPopeNJRSg2lyb80sOrwSZybfT9gnVzy1OVPNXFUv0/xztgHYQKHDxv/CWNNnjWwPoyxToVEpkIAk2BAOqgw4eVnwwGJXi35Qo+Wpj3IVtPf5uwtIw2002x1AtwJiKSZflr4pnz0lEZELq4aAh9opaz/NjAjqXFU59ORcRZoYJXde5YUbY9wAxvvZp3P/stfZ2WQI9w9YeuowW/XW9wsVbkzP8vu6hKHxSx+KU9lZgbXdeiM+rTCIWbJJU/IUjTg+dKAP/29r/Ba1qXod8nJJFYkykB9tGIOou2Ouzk/9QoYTwqjI+vsyX8VwPakdHTvkL2dA3bv7bO1cZ87t7bZuHWXbmtIpTRPtTxPpSyx0gXKtQUqtQUGgcFevcn+aZOjVpv2sE/HEzu/IYEdYonJdM6gWMlwbnmW1XOyzbG2UGZtrsj6bIG5QhY3inCk6VkooBVDSGRQP21y69Zdbt/a5vbGDpt7R2wdnrJ1cKq8WJGEWqagPQMKFexiFbtQxS3kcXMOGcVYDVxzqDZhrKsLZZ5ZW+TZtQVWZkpKDaBtA0MstexSfVYVO9XAqvtXyf/1bwXqTAWswlpVk4oYWHVBQNxtVcA1HV8dr0UnwJqAq8Qzz4YC9EVS0axxWCDlnZXkv8aMNd2MUJOx1DJXvTxb/xjDRSJ5GCerEraahCQeAqiPYIBTjHUcn5w+D9P85kG51RRLTRdXxDeZByrZzkjT0kc75r7pD52Km6ZDAQ9jsWkKcvYWE4Pr1BdKoFxnJpX68wP0uxrfmgwZb16sp7YwBN0U4IJvCZMd4voO3S/e59/9419mtu7gdELebbX5LSPg3vp57i0ucFgucSzt6rMupfma8ilujrqEtoErIDoYUjg5gN03+Vv/9af5jrkShaBPJhTKo3t2aUx/CqyPotdGRzlYJ8NT3+1Hw5GSX9VPGhwfnrJ5+y43r93h+rXbnB63cewCrl0kl6syO3+O+XPrLCyvMzJsdk+b7AprbbZpDfuKtXbECcsMMDIGpuhHCw7zs0WWZsssz5W4tFTjmeUZnj03q9qiZEJw/FB0/JNKEsPg9LjBjXduc/Pd2wpcJSRw/7TNTr1NV7SiWWGqBax8CbdcJVOu4UoMKZ/Fydq4srkGWVtirD7FTKQ+/+LKPJdW5lisFSnaULAgZ4oLlpStajWBGkKGoVtZj8tXBVxF46q7/gisamAdh03jOGscJU2HA6YYY9qCMI7fjsE1sdaeRCXTKoEkxprwtiQUMAZWpZ1NGHPyOh4OU1mcBK/jz0mSVeOk1VmbF/2+ycovbTYyAaU0W9WSzumF/4PhhPjYxrKEeAn90MTVmIPqP4r/5v0Wo2lsm7w3/VeT1w+Y2yTk9MyHPDT8MJV4lHub1NM/vgmLnFktgZZXnq78E7s2WY8bBgNhsob0nxqSGTl0/v0GX/jnv4630ccfZriZc/mtis3dK6scLS9walicdDoYrk1hsYYM+vagQzaXpWg5RHcPGN28TvfOZ/nHf/3P8kOvXqUceVi+TsRhmfjy8WrsC2OVxJk4Ej0NBSRAa3TjDmDpHEYgnVp7fXqdAc16WwHrtfdu8t47N5SrlGhEfU98VvPMLa1y7sJVVtavENhZdhptdustDlsdGkp61aPtDRD7E+k1ZToRbsakVnSZKWZYKOe4sjTDS2sLfGhtkbVKiWwIrh/hBnrhqyQkhsnJ4Sk33rzB9Tevc+f6lqq+Omj3OWj2lRermS9i5YvYxRKZapVctUq2JsH5DLZrYLsmroNqqpbPRBSzFouzRc4vzXJ+eYa5apG8HSH2rRkdo1e+qzIXlB9ALIGaAKvuSKskVuqf+M4KzMbiqzHAarNjBQOPnPVJxwG9BFcx3DjemvIFT6WENP9NA6u81u5hqYTCOAyRBtWp6M+EhqnznFIATCkBHixBiCMYU+AaI9w4ZqnHVWzWGbPkJIb6ID+NI6VnQHWalT7E1zZNG5JQ9hmq+gCRTK8fzqLiI4otpu5DZ9Z5Z5lxcp01a9HfOFKuaNL57YEPfBTx0feLFLBaEgpQFpsyyhxC02BgyA1+gBuOcAcmg9++x9ZPv83Nz+9wFBTYXJrh9bkMdy8tU5+fUb3hOvWmWsHNrS5g5CwODnfJYpIfhLTfuc3g9i2s1h3+zn/3p/hj3/tRcuKTIaRYRpctcis5rrPAqhOwTx9g9FKtFZP7vySxvKGHN/Dotnrc3d7l5o07atu5f0SnM1KbF1hU5s6xuHpJbUEmz2FvyFFvyHFvoIG131fM1Yt8DDvEsCJcJxqrAGo5m0tzZV46N8+L5+a5UC1RNm1KhkVegEqC8yLwDyNOD0/ZeG+DO+/dYev2ffZP2hy1Bhy1h4xMG7tYximVcUsl3IqAa4lMuYidtdXnqs92oZx3KBVcqqUMczMlFheqLM5XqVXyuLIccsBRMXrdR0bZFwpLleVTop5SP9MdaWXia7GVfp4GOwE5HQ4Yi/hT6VO9Ek3f1ibAmlRiKWCNK7HSr5O5naqKnQbWJATwsDBAmjGrj0/iq9PAOgk9TIBcKWgTbE7CAOlww/jukVr2a4mEhtmxZEhDawI0+saTBtd4RKbWVGN1RPz5D7tPPcA9z3rdJi5iqXPwsP08ioWOf35GwjVVCZccX/y9BYSkSEXSnEnJ6ZcLQKp8dGx24sVt1zWwepbBUO17QC4KcPom4bvHtD6zy6/+xi3uZGa4tVDl7RmXvfNz1Es5hiOfYaNBwbG4cGUNxza4/c47RKctrKMOvY1drHaTfLDDD/+n38+f/fT3k8PHkgkgwGoZCljj5u4pxvoUWMeMNQHWBFTlWaIDYhUYjAIGvSH7e2IofY+tzfvs7B5yLIB23Kbd88iUZ6ksrKgtzJVohQat0KThhzQHAxr9Hs1BH18s96xQLa1tMyRv+BSMUOlF10o5np2r8OxshQuVIgvZPPPZPDUng+WFhIMR/mBI87jJzuYu9zd32b13yMFpl6NmXwGrbzqKpWYrFTLlEk4phy1bMaPi7TKoJacqoYBatcBcraQ2sTScmS1Rmy1TLGfVILNUs8FEAqX5omKQAqwSe1RMMo49KpBIUkgTkNCsVYOpXp4n0cIJcCThPZ0xHl+SmKXEeeqUlWACqulnzSEmqZ2xqU3CjqcKBFJ07mFhgBhodAPESfIqLXxXcd00mI4/JxXHTb7Y+JvEbxp7K8Tt0eOwwKTQIZGoJRaLyQE9cBeYLtlKsc/0aUxHTNP+C+nSYc0Ipx/J/98PWNMrkDF7T33VhKlqKZ2An3itZXQy6zEeCbDKOBKliupiISPKcBiZ4uAmY7CvgXVgM3zniPDOkF9+75DfdEt8wYi4V3ZoLtaUEmA4HDI8OcYd9Vk7t0TVtLj3xju07tzDPulB18MV6dZwk0//gY/x137402SEbUt3eumAYBlqLsiskMCYKAIMJSt7CqzjWdxPMdaJ/lGunUTFQ/yBz8lJnb3dQ3Zl2zvk3s4R93eOOKp3VAberc6Tqc4R5SsM3DzDTJ6u6dAaDDntd2n2eniBr5z7jVjG5PoDst6QfDhiJWtzqZjncjHHhVKR1UqVtUqVpXwBe+jjtXp4rS6dk5aSfB3t1zk+anB42uOoOeCo0Se0MxRmaxRmZshWJXnlYOSlM6vIo3y8YIgXDnFck6X5GstLcyzNz1IVQK0WKdYKZIsZUY2pLq7S801bFoZKiiIykkjUACrMpLuv6hBF0ol13GYwjgZO0i6qHHYsmNLOV2pSjrWuaQCZzLizwJCUMgp7kd8lJhwJQx6HAtLawrOVVwl7PUOSJ5r75IYxvfRPmGt6+T/GT3UwyXGnqOx4lE3TW81YJS44uZno75B0XIiBNX0Czi6fHxlSme6AozhzirHKORvrhc+kEx8GstO3u7SaOPU6JuYJ0I51nQpotDxEOpqGxggzyn8wYFXJf3GAi4FVyf4c5Ycqcf4wGpCT1NLQ4eCNu/Tu+rwVlfknRw3e9DyarkUwU8GslOiPengHe9jdNivlKmVZZb5xje6dHQqeie3m8U2fcLjF937bOn/vx36YohG7z8XrLjUWldxKXK1iYI1XIo9xz/imfauRBlbtjBOrf+JuqtJrqt3sKHA9OWmwv3/M5t09tu7us3fYoI9NkCkQZUr4YjBdrOAXqgzdHG3PU+DaHg7xBViV5D3ECkZYvS5Ov0Nm2GXRNFjPOlzIuFwo5rlQm+HSzCzniiVcLyRodfFbPfqNLk3Z6l0ajR4nzYHajpsjQtulMFOlUKuQqRQga0ImInRDvGjE0OsyGPUUsC4vzCm3reXFBdX0MFfOk6sUcIsuhgRXMwaGa6rWE0nmX09GQ+m9BVhVwbSqwtLPOkSgma2GST3z48VT3CQ4YZYxuCpb18myeko0kBpyaSCQAZ3YDkwDq46rxrUGY9nVlH727DB+CLhqZjdRAky+iX7zNLCm4hNpdjr+nHQgckJzFbDGoRSlmU8pPxJGrFvZxDsa7+YRAbyHgOxUSW6a9Z8B1gRMU0GLR0729OlKq4pV6DjJPyav5Vl9T13uGUn3iq8AWGVcqZWPMFYZbaJOMR0lvpIbvxmOyEi5tWdx/84Jb76xw63KCn///gE78j4xi7ds7EIWz+8THe6RHQ6Yx8bY3qf97h2ioxYzuQrOzBxNhhjs8NyayU/+xI9RNkOkxbU2EkpKsJXIXN8SQ+uphjU1cibAqiqcQt3mWtnk6bp4iQ32ewM67R7tVpfjkzp37+1zVy7YQZ1636cdGLR8g4GTwytU8ApVRpmCupsOQ9QmzM+UtiZhgDkaYLSbmK0mdrfFfBSw5th6y2VZr1bVJsCak7vh0McY+Xi9EZ22HItsQxodn0ZXb2IKkSkWyBTzWHkXnJDQlqIBj6HXpzdo0x90MM2QhdkZlhbmWViYpVzTwJqtFMmUslgFF7MoXV2l9lUC9YYK1ktcSQdPjbidivY81OxVg6owMD3uJjM9Waan6m90LDbW5yaT8lGgGqP0pLtA7GqkmFf8WTqMk7opyutx/C+dzTmDQGfCAZPl8lmp/6SEchpc4x2kCsnG3338UelAZHLE2n0+CZ1OACsB7wmIjxUQajePWJw/IkB6lvCO2WsCrqmyAH3VkuN7EFvTnzwJ/MSsNU3IUyCrJW06DCBOPCKVMqPsB2KsstBQ4SQpr1a+FyaeIW4WBsHII29bRJ6kiG3avsW/+rnX+c0u/BpZmlKNOAxUAVA+nyeMhgwPdsk1W5TrHUY3tzAOmrgjKBYrMDtHwxiRzZywOjfgf/+Jv0GRENsTa08DyxKHd7Xkim8aSSHENy0BfewvZgziUIAwU6nHl5MvzFW1T7Ek063LXUWCNRp41Btt7u8ecn/nUFVB7dXb7DV77Lf6tLAZFaoKWIW9Rk4WHJfIcjUmBQGmH2D0e4T1OtHpMUajzpzvcd4yWDVNVjMu58tlVstllotFCrZLxrBwDRk4Ib2ex6Dv0ev5dAYR7SF0hpFS95kZB8u1VffY0BwRMMSnz2DYodtt0uk0lanKbLWqwFUaqZWqJbLlgmKswnSdSg67kscu5zAEXFXbbFuBa7JcVgAkQCuoKfEmVSmVAOsk160BL35bstSNS3UTX05dnXWWmZ25jikgGBcSpKpc0uWjiTw1LYOaxvqz+lX9Wenl8rRwalLpr7msfmjg1uiYhASmYO8BX4IEfeLPS2As9UcPSDwT5E3uLkmi6yEx6QcCpelTmk5enUlkaaY6rU94tHlhumg29TrFVsfnRnacJK4UuAqzk4y+AOvjVgnE51mZnWhglQpAL/aCM4YhrozDIGRgm+yG8M9//T1eb8G97Dxbh016rTbZbJ6l+TnCXpvWxh24v4O7ewS7xxQjC8twCKVPXGWGji25kD0+dDnLT/z4X6JCSDYwxBxOmRGNgdXUuhitOH/6SM6AMRAXaVnGSjxVElayZgilPbSJIy1UxHAk9kSVuKs09NvdP2Zv/4Sd/WO29k+4I/2n9o859Q2G+QrDXAU/X8bOl3DyRZxsEdswMUci2fCh2yM4OSY4PISTE2rDAeeIWIlCVhyHlWKR8+USS4UipWyOnJtRm4iZRiNpxS2GLBF9z6DrW/Q8GWSaPcqdQOqmg7BPEPbwwx79fpNOu0GnVScMPKqlErVKhVq5QqFcJFMukC3ncatFnJre7FpBgaspLLaUUaCdjBxVvSdb3BFRlueSGtOVMQlw6Gf9Vj2VEqaaLNfTla3jisrxlUkQbAJ8KXyZQmPtmJTaHhV/PKv1GrPeCXtMY/x05ZOG1fRyeBpQ499NJbYepn1KvmD8u+Tuk0ix4p1OsFN/oha1JUCu/0i/NTWdH/G9z4YFkvM4uaelofRL8VYNiDGfnjoXKnShD3RKVqdd1WLWKqqASKqXHhNYx2ERDawqERYDq4wpR7BWIgQ2nBjwK9sH/PzdI47tOdphhbeubVFv1inVqizOzjDY36P57jWM7ftkj+pUAoOsm2VoQD+TYVSsMHRNRv07/Aff9xI/+mc/TQ2fcmRLV6NJiEYZskiYQ1ZtEiOb3Hj//w6xxiCIgTUMEdYqm/SeskwT2xLWGse64kE76A85Pm5xctpk/6jB7Z0Drt/b58a9ffb7Pl23QM8p4GWLOMUauVKVbLGKY1hYQ1+Bq9HpEx2fEB4dYpycUOn1WPCGLPgjlk2D86US50sVloslitksGccl47qY4gEZmgSRqVqvDAIBVYteYIpKdpweV7L9sEcYdAn8DiMJA3Rb9LotIm9EPpujIFsuRyafV3Enu5jFKuYxq3mMSg6rViQ7VyY3XyU3X8EpZCfpd8VUJ5tSC0gdt1TGnAErRW7HrVpiY5lUHC6Nh1OD8QEESy2dH1oemwbX1J7O0IiztdxjIJ2s6lMR4oRMpw8mZqxT7DWBmvh3qaXx+EgexsoVA4t3lJT1xgmfyXFOwhIJR0xUFGmYn1ZWPDitx4v89Pccy740Ik4HAs6i9PhA0988xdKSmHAqNpzQV/WddJWSEakg22PiTjKoRPqngTXAUst+AVZ3FBENQ8KMxfVhwD/+7Bf43CCkFdUYtbMqdDeMPAqVAiXLZLh1n+G1W1jbe5QGI5ZnZhnZJidSIVkq4OdLBK5Fr3GTP/+n/wB/8ge/jRI+hcDEkkIcOX61FEvix3L20gGSx/x634RvN/rag0WXPKo21Do+Z0nlkcrN6P/HtIGRGE13+irOKXaBN+8d8O7WPd7Z3OF+u0/DyNDAYeDkVXM/aZdSqMziGg7WwMcaeFidAcbJqQJV86ROqd2i1u9Q67VZMCJWSxXWyjXOFcvkMy6WhCTE+s8SPWoGw3YJDZtBaGvG6usyU9OKNxnEQY8o6BD5HYJhF2/Qwxt0iXwVNFANEsWpxxDRataFrEOUc/FLLkFRrHzylJbnmVlbpra2RK5a1Mv/cd/uFLBacR23AGvctiI5ZToUoJNVys86ndyQN6XV/2m2+hBgHV+EcSVVDKYJVRoL8afZ7phpTy5jcjknLDw1uCeQMl13lFjVpedBWoOqGUsiJ5sG2alwR3IPSI5iPEnlxhQrMFIZZn08k0+afMY0d0wY7aPn6Vk5kHzW5N1p65eYfJ7ZVTpldfYCTRj01HHEk0fAUG74pgLWx1s0qwIBha3ySiRbMmykWaaM5AA3GELk0DAcfmq7yT/63HtsBCb9qMioaTCqNwmDATMyhk9OCG9uk793Sumkq/xUs7MV+mWXw34bJ58lX6vRHbbJccr//GN/jo9fqZKJhriRFLpomVcoDDUuslblLKrBpm7S8vQBRt/TwKrHdtzMT4t54oRInAaMZ1sYRIyGAd4ooNnuK4epN26LJ+o2W6dtjnyDY9+ka2bIVeYozy5TrM6TNTJYfQ9bts4Au97EOqnjnDbINesUm6cUW6fMhT7r5RoXKrOcK1VUZ9ekRNywHexsHiubx3ByDENLA2ugXadsCV3YJpYZYgQ9DL+N4XVAsqDeELyhCvCHo0Bt0llAlak6Jr5tMsxYDHIWg6xFWMlSW19h5ZmLLD97mdJ8VffDlkZdCbgq+y3tDBdYEgoIY32fXrrKKZuEAib+rGlwnQLW9HybVBOcWV+lDF1kMCeUNyXAn0inpsjVVLRhCtse0HImy+806CSjZHrapEFiokdNbiCT5fEUsE7dTGIpg9yQTAE6WebG4Douf50AaBpKZe9jN9YYIR8KWmrspthBiinowT99NtLMNQH1tNAqtrlJ3b3GAjp9Cxh7GujP1YemxHta8/mYwKpETQpYpdJppAX5hq3y9hKEcsMOmHk2ehn+5e1T/rebu2z3PEy7jNcMCY+OCdt1KjmL8PAQZ/uQynGPckuW8SbMlujVstS9jiIyuYJLq3nI7/vEy/zl//L3s1aysf2e8iU2HEmYOfhxfFdNhVAM4bVSQYUEnj4w+iMNrEnYULFUpX0MJPAai5GVdkRrNsUXUhnrG0g76pv39nnzzjZv3dlm46jJbt9XWytyyJbnqMwuUaotkhXvp76P3fNw2gOcekuBq1tvkmvUKTRPKTRPqAU+q8UK58tVFosllUDzo0DboNgWZjaHmRVbwCwjw6EfauZqWDZuxibjOjhWhBn0ML0Opt/FCobq4stmBKLP81WW1BelQRgyMEJVvTKwoZ816WcMwnKWuQsrnH/uCuefu0x5cQYzYyq/AyMj9dKJG7c4qen4qrBVKU6ZLMpTsdWxEiDFWs/WqqaxaxyIPTtKEwvCM45ZY7SeBtOpZFdKbppe6MrrBznU5CdTuBSzx7Pwmhx6Ev1Uz2cKCabCHumkXVzhJvI2AVUNrNqUcQJsMQNOdU+YKsuI6cGYvD90ck+uzDggOgbWSTAg/UpD4tkwwKTcY8LRNZudhCTSZzT5HgKMyb6+fPSZmLAIxIoWVnSjNiNluO7jBF1CI8u7dfhfbzf4hYMe7+wcUS7OY7UiBjv7BIf7ZKMho/oJbm9ApRdSGhg6YZ13aedM+qZPsZjDsUbYUZu/9t/+cX73R1aZEW/ioE/kDzEzWUJDgFXabMYc4ymwPnAxjV4/Bta4Y6oCVqFRgQ+hJ1gsoGAAACAASURBVA2j9AyRi2hqqh+FArAm3YHH5v4x723vcu3uLrcPG2y3emy3+px6BpnSDOXaEmVhrGSwOl4MrEPsehun0cKttyi0WpQ6LRUSqPo+C/kc8/ki1ZyOa0pufxD5jCSWaTv4tkNgSTlfRm2+mcGSBFcuSz6XUY0KzXCg2Krp9XCjQLWylk36aknnWdOPlMpg5Pv0ghE9f6QBNmswEg1sKcvM6hIrV9ZYubxOebGGlXOw8jZm1sSw1R1IJ8sUW9XlrRNgnXCrpLng2CEwCQecBdYpxpp6k/w8HaP8/9h7017bsus6bOy+O93t7319dWSxihIpiRItKpIly5JlC7YUSYYTC0JgxEYSREGMAPkUIAhg+B84HwLEQGIggQNEMRDDMSJHsR3Zph3FpkhKpMiqYlW99nan3X0fjLn2Pmff9x4digLLCqFXWDyP991zzm7WHmuuMcccc4APN3DuRvmPQsvnxfC9DPFlDOIQ129k/AdFVS/CwU1+dQiw2897/tj7ALL/uRRdKM2nlH4KV9273e6+cQjaW1Dtk0Z9me3zJ7Z9+/MR603U33G6zxMCzwNrTwd0QDoASm6T5c/2mLr/uwXvl5Ep3wrAdhyrJMIKaKLOt1DpbPVSy1wvahO/swR+7UmOf7ys8M++/A7G/gGcTQXt8SW0Z+fQ0g3yeA3HsWCVLfS4FAN5PfCwsRsUZosJE7b5HJ967QB/7T/787izxz5wDSytUFhgcAdpidMbr6jEF301GJU7v8+qsm/l7P//+DtaEnXAqnCTxjXS4hlVoUbNlCOvXudKoqsaIob8WdHg0fUSX396iXefXuGdywXeud7g3fkGF2kFJ5hhMjvBeHoEp7VgRhVMdlMNc5irCNYyhL2KMIpiTJMYszjGpK4wdWwZvm2KSXbclojbAglqpICMnL6otovWDtDaPmw/wGjkYzRiPy4LRp1BKxLoVQpHaxGYpgxPN2C3Oizq8dgiu8gRpQnCLEHalqhcHTWBc+xg/9YRzu7fxtmDW5gcz2CNbBmmZ0mFlpJbdZGqgKqSXCnc28FAn7xS3rLfJGIdzh55KzOuyllLfeKgwL1Hy2GFAP+9D4a6Z3/4a0Msfp4GeD4e+6bR5rcww4drwwtR8PNhcvd5xCN1rCpGZfGn8vrcvUHpdNUmunek3Um9XkI53LieQ2TvUL0/yT4u3m7XX6Z+G17YHc+6E1ztKsVeyvNuL8S3lzaXKFimAOdEwZVcDKdpwKL4zRxpaeCLKw1/97LGby5rfP63vw6jtmAsI/hPFwjOF2g3S5QskjkYS0CRRzkc18P05AiLJsUqC8VWc1Jf4y///I/gr/zST2BqmRixO0FN4kGAQOSTUjXXNUSQ1LFQAX8ErP2005JwAKxaK8AqN6vKoZXPASu1nDrdSQx5zSvg2TrCB1cLfHC1FGD96vkCXzmf4ym3+95UQHU0PoBTWzDDEkZYwtxksNYJrFUEZxNLSd1+XuAgLzCpa7iGBtfSYeqsgC6xbjKs2xybpkTYsCChRkoHKHYF9EbQvRHcYIzxeITJZCw8kc6JUKbQygyepmFs2xhbNgLTgq9Z8DQTTqsjzzJs4lBGxvf4FrTAgjlxsM923bdPcHLnGJPDKeyJC3tsw+LvSMTaqEosrVHOVwKsKsXAq8jX3pilb4f9/wmsPf/XicqlsoU/67MsksXoyq96ROoFoFIJthPPCjQNKrV6QN1Wnw4ogGEcNvDevkk/ftNo8DnE/Sbo+sLb+/ViG1nvgFU53e6uJL9hZ+o9kF1tixMGC8+Nw+m+tedRe65g+9oRDgOFwG5hvAntSt+xWzAV0fOcGuC5r9vuKDogvyHB/RYWKhXsdpUnnG96rury2c9NgJWl5zmi1sbnn2X42x9s8H+HBh4+3SC6XNIdHv75CvtXG2C5RF3nsI/3EFcl0qKCvzfD2esPcJGucH75RNjTz9xx8F/8pT+Fz33yVQTsrtQUaPICuskkA4HVUKmBvmZGNDnSqOWPItbunmpZ3CevFJNDFQAzfFpdQms4KFzrXT66RnriUsJuqBqu4xRP1zGebSK8c7nEl55c4stPLvFolcCwxxiN9+H7+7ArHdqqgLbKYK5z2JsUTpjCDTPslzWOWw0nLTARw5JaBtuihE2GeZNiXidYNQTXGpumQky+0HEBj+WrIzgBI9aRRKyuY0HnolAyas3ggh6rpnhNjkwLY8PByHDg6ybKLEcUh4jijbTHdmY+vFmAYH+E/ZM9HJ8d4PD0AOODEezAUhErOx9KKVWfbFGAKu5X8nzvopohsA66sAw6DAwCs6EeVXpm05C2ayfYcYidWYGKWpRxQRep3oxYt9HqsAS2+6pd2a2aBSoO2d3m5ymLl0rCXk7M7sjaAZW4rej6JrJTAbIuYu3l+mpDPlyiduXAvQOWRKz9dRmG4TcQfFjBMCgR6661OjalDnj+I24WSvRqZBU3q//IdaorOFTOyN9fdpFlTfxWV6cBBdIBK5N7TQesOhtmdmY5dREjMgL87+9d47/5wkP8bjGCoc9w8c770PIY3sUCs3mIZr5AW1fwTw6wyjJEeQbnYIY73/MmFukay/OnuOWa+OUffx3/0S98FlNLFyWAqAHER5YGGmq+9Z4LasHru7MpV4w/+kO5cdbJrSi1ksZXlFSomn4apsirZJ8b8ZNk5o9yJ7Y7rTQD67LCPCsxT0u8e73AFx6e4wv0EpiH0NjV1d+D50xgUH28SNEsUhirDG6Uy/CTCkfQccdyccdyMGWWvs5RVRmyKsOijHFZRzgvIywIrGBirEZMf1TbQet6ErlaHr/Lk5I9x7Ik2m7zjK7dsOsGnqbDg45ANzGzfMxsD2PTQVOwO20og4H43vGeAOr+yT4OjmdqHNGDwIPpGQKq7ISgQJVlAVQWdKBKkxaJHvuIVZkIKo9W1RZb6OqXcaxblOieSr1SoMpKmy0V0KMk7ds5yTn6PdkOGYXq671cu7f03V6HG+w+sOzXzb4z7jcF1mGo+/zTM/ywHq27SHTLYnTgdYNafiG6vQlv6th2efgboCqY2H3A87v97fE9H7EOa067Wv7OyrAjCW4AbN/IcUhC8OJuDWO6kxsEwDtQHS4+3W0SYH2BI/nXQ1EfsbZ6jUIvlPtvB6zyzrbEZWXgf/7yB/ibX3qKbzR70HIf0dMLWMkaQV6ifnKObD7HyfERSq3FOqF3RoH9Nx7APdlDslngruPj+ycz/Mf/zmfx5v0WLtdqdoCV82CTK75yt9rJv7YdaZiU4w6jn0l/BK1a06kCxPO0qtBUVAM0AjK8lqytJ7BS/ykJLV47S2lJa9NE0moIG8h4b77Cv/zgCf7l+0/w3tWaRXDSD8uxRtDiBvV1jPoqgb7M4MUlvLTCKKtxy3LxIJjglWCCqWkgzWPEWYwwC3FZhHhSrvGk2OC6ybDRamy0BrHeoqT0w3ZROw5Mx4XjOnBcFzYJ9rJEm+VAnsGoGjg1xDibwHrgBDKmtgetLJElEfI4hG0buMWE1d1TnN4+xuHxDHvsInswhj+2YbiaDN0mnrGUj1oFuhYRWFlGywnXa/nUk0RIVRyr/i0Aq1rAVA12uQPWngqQfX3X0K22O3DdldrKM97zqz0GD4C1BzS+Pg+qHV3c2Rx2h9AHeH0E9jw5uyWU+v3P4HV4LF1EOjSP2QZ1A5DZHdMwD9/H/5QC7jSyCsheEmb26DgE1i298ryIuOuM20miXoxYbyautlt/UXj0UetOrdUFvzdD336RUaGdili/TWBtjBoZk1diqk6SvxduVXhctPhfv36Ov/mlJ3g3G6O4aqCHCbRoCSuJkTx5Iqbtn/6BT0tO4YMPPkBRljj5+KvwRg6a5QLfPz7Ap2Dh3/2F78PrnwygU6FR1TAIpr3bu0SuN0ug1ZxV9+f3fXLfpRistaUyC2C02pQKWPl3RaVScM9rVtEwAC0TWfxj0uPUQmNYyHUdCXQkmoYPVxF++/EFvvj4QqRXRSl1IdBaG21YCag217EC1rRGkDYYl8AtJ8Crkz0ZU8NElG6wjjdYJms8zVZ4mK3wKF9i3hbIbB2ZbcgoLfY3N1GalkTQpmXBsiypGuMi0eYFmoItJWqYJVu9NHBbA3u2iz3bl4hVL0sUSYwiieA5Ju7eu4X7989w5+4pTs72cHg0xdHxBMGEygNAd7jgqNrv3uNVstg6tYadneB25VasYG+CbfRNBgdR6y7bzwduCKxcxAiurFXsOFYBEpW4QE2T2U5Iu+VYuwC2Ywi2HQg6iq779BtTuY8xRG63k5QqbB8Cq0ySwTa2/+vzEac8W72f606Z0HNyPbgOMfFlH7EjU3pzmV3yarftfpFXvbnRHoaxz5W7bYX7Q52pujS7dw19EtSd7CVVNxJofVDcR/T/mm3BHwxYG6Qak0hss07DbHVEdMr4IK/x9z6c4299+Rxf2ziI349gxyX0aAm7yhFdPZOE7A/+2OcQhhu8+7WvoYgiHN06xsHIg3l5hbcKAw/mIX7pV34UP/Bz3yvznLp1XTek5J3gqlrLDK5TV7jQJ7K+S3Hy931aWlMNgLWiAw4j1hY6taBbYK2V1KKp1LPVAVnDBJamSyIpg4ancYavsS/V9QoPlxGimNEgzbJrVKsc7XWKZp7CWBfwsxajvMW40nHbHeOVyb6MsWFhHa2xjJaYhys8iuf4IFngg2SOlV5BnwTQpwFa2p+xPI89urp+VJQ1aKJaYNBdbyNwraL5SwOtJF8EBLqFka4SWCgKVCmBNYbvmLh/5xT3757h3t1T3Ll7iDt39nH79j4mM0+UADJkT9+1ExQ7OGaxFaipZ6tXBfcS9r6zwItFAv2TLI/wlpzr7NjEWXhIBXRhoCQveiqAEeuODpCgocuyD8HsZUHnjrQY2A0O9KcCrgLqPdq8rPZ/EIE91ydL7ZJ3FoRbMB0KHHriZPgxWzKlj3+2HlcD1y71IVsg7f7yIoPZb/dvol/vrzCUWd0ADPk/g7i+v7C9Z2yfxHoeVPtrNVx4eraiX72+nYiVj5/RICXHKvGqBVmopZ6rwAdVg//twwX+x69c4ffmJuL3QrRXa3htDqPKEV5fgBHva596C0WRYvH0HDXdrVwbd+mVMZ/j3irF4cU1fvZXfhJ/4j/4GVgTp+ssq4sRk67vHO+210oW0d0JvdAj7PcNSd8db9AqmrCI1pzlrMpajFdTZKuKTlEqAeFfhWSRrGDLun3dVNaAUMB6nZd4GGd4GKd4skkwX8RYzkOs5hGKeYJ2kQOLDOamRJBrGBU6Jo2BW+4ED6aHeGV6IIC32KwwXy9wsZ7jYXiNb4RXeC+6RGi2CE4OMDo5gL03QakBWVUjrUoUTQNW59L6oGpUkz+2c6FdoZxTWaMta+h1C7vRaNVKZ0GJaqskRpUlCGwD92+f4gHH3VO88soxXuV49Rh7+4HQS9KkUrZzKnGlGg2+rFJIIdzNEoGd+/6N3el2LpHX7p9M8qsEVkas0jy+CxO6cFT4VTGHHQCrArHnOc0e8J+nIYd0gLxtWLrfWQ8KvDzfheD5ub8NIbvv78oaVSeC/mcvSw6pDxLeuXvt4Wz7kUN4ew6Qnj+fl9Os6qT6ZJhA/Y1Kq638/gaUdkfWIfeALN4WATBxNeB3v9nBDFYvhc3fBhUg9mkKWHOjA9bWEgs/HiD7XT2Ghr/34QJ/+6vX+PLTBuU3YhRXS5yd7SO+PMfq4UPUWYT92yeq91YUw1iFmLQ1pm0Jd73A9+3tY7pZ45M/+T346V/9JezfPVZsC02G6kZhAqu/pKmh2kX1Fu49nfxHwNrNnLLr0soXoQMkedVdRNbf87mVB0vVA6sHhTpWE7WuXKUIrmR+VnWD87LGRVnhPM5xebHE+dM5rs4XSC8jYJGjXWSwwgqj0sSksTBrbZy6E9wbH8jwNAPXqyUuV9c4X17jw00PrFdIbGB66wSzW8fwD2biKJUWhYy8qlC2NUr262q5SWdNinKdEoBlNF6x8KGGQXF03Qj32uQZ6jRFnSbwLR13Tw5x7+QI928d4Y3XzvDxj3HcwuHRGLqpqdFloXrnot7iWtlcs2lc/zT1G1qjy6p2BZjDZ+tGpDYMfwiynalxn2IegCsLNBShyhu0K6ncynmeixZfjMZ26Kj4yi7ukONRfb52MdtzVV4DfalqP9L/6RsiqvNXS8TNiKbPw22jwR7Mhwn7AcjewPBhANn9ww2a9aWKq6G5yi6cfPEI1Tn210Lxl+p8dsqDftV6Tigs168/oMER97jbv016Yn6bwMpWV0aD0uIezYDVWNBEgsJiigQXpo1ffxbib/32E/zWOyHyr68liLj31gMkjx4jfucDpJeXmI596G0t1Vfm1QJ7VSUJLrNc4cc+9Ql4dYq9N0/ws7/6y7j3iQfyDDHRz0eH7eA11lxtgZX5BEvp2gcp2++OmPMPdhZaIT1YeH8IQEoZoGRXjFa70F+FtB1o9C3EVKKmlJbQ6nXTANd1gyuOJMfFxQIXT69x+XSO+GKD+pocawozrDGDi33dl3HsjHHiTHDiTmA2Gq6WC1wsrvFsOcfjeIGH6QoP0yUSu0VwtI/gcA/ubCTRaVESVEvUjFi7XlScDOwDlLfqlb8njS35mMsuu5FJR39Y6vOaNBFgZRb0hD23piPcPpzh9VfO8Nabd/Hmx+/i9HQKxzVge7p0IZAHpE80bftoqmi/D/DkkgkvZapeQV0dtbrgXQA6fCC7hnEqquraXnRCefWM9p/NyrdhEQJrx3eh0a53/dCwegiUPWQONs5y3D0UbiuYB2jRF5hueYHuFNTP5VS7Y+gz6H0suA2h5RRYLaSOtRf8DwUR2zLYl83r54GqEwXIET1HL9w8yu74tjA/lHF1uWwGDX0Awd0Zj07mP69tx61I6DsA1+3fh3SJ4pj7VWl7HJ1KQ3IWQ+yVoLMjZ4dh+nDxEk69W21oiMo/0kqC72UStcTScvGPFhn+23/+dfzmF88Rf3mOvckeJvcOYaUJ8g+fYP3uNxC0LcymgpcVaM+vMQEwod+wX+PTn3kbhlbCOxvhz/x7fxqvv/1AaLZ+llC2SCWrB36G+ikxgPiu+gh0KsTBIjmU0al72+UL+t3Mdgn+gwHZH7Z3axlr2gRY1cTaAasCVekiIBNqB6x8B2+ntMXS2ArXkFdqSxdti0XdYp7luLxc4vzJFS6fXSN6tkZ5EaG4iGBGNQ7NMY6dGY7tCfbMADPDw0zzgaLG+WKO8/kVni0XOM82eFZFeFrHSMwG9iSANQnE6o/HXFcV6ppWalQrMIllojF0UEWWto0MrrOthN4KgOQGsw0NOyYUORqJWFNYTYWZbWBqmzga+Xj9wRnefvMB3vrEA+FZR2MLwdiE75ld1KrSQSJJk3VbtbnmAsUoWW0G6MplQWMjLT5V3UQVWB6U/d+MzLiwUcKiXvvYr18AZRHsFkMVKRAEunRK/9oBw/N+030eefhwy32X+1/LHFDdxnmtujBEdipDYFVnsf1pF7VutZ3bErBtX4MdD9B2UqUuEdJXFan14yUln8NViN0aujVB6I1tYYHCmH7s4tJdtLpLQ3UNHrdq467Ro6y8KnFLSkwCNbqfaQZ0qcl/Dly38ovBDe0vdteuZ3ccHQbSv6cD1u3174G1T1z2hPYAZBvNRs6EVQ1YEkKyAqvj3/kllYHYcvBPNxn+xj/8An79N74IPAYO7BmsiQtvz0O0nmP+u1+FHyeYuQ6Sq2tp1Lm/d4DjN99Aef8Y+sEUJu097RKf/qGPiw/xV979PVHpfOqNB/gTn3wNp02LUQrcCUxYloakAmpXVUMSdAm+HOLr3eE/d5LseKx6dnHSq+vJHS/voWwAhwvJHzaU/DaOR0vbUpZb+a97wIQKktYsKguotkfq0/k7stWmMbZsQ3Q0BvlWQ5JY67bFCsAyK3B5ucDFsytcPr1G+HSF7HyD/NkGRljj2J3hVnCIE/8AE82DV5vwKgtVWuD8eo6nBNbVApdljGvkuEIhwKq5ljj7azb5RbaTUX4GuqHDcBwYjo3WogysRdw0SAisfDBME3TH0lhatq0rJ7AWaLIUbZpKUYHX1PCaSsD19ftn+OQnXsMn33oVd+8eYm/PwXTPxohuP4KRPag2Xc0JJSd8MAn4yj2LyTTdsKEz4adx29QBAl0aO3DdAuxg+00e0OjGDljVo9o3OOQr/8ji1wHqtgl3j4q70K3TKmzjxG66dNVOTPYRWMT+jRSQsmBU/KTq5rUzRekrpPoC1D4iVEKgPmJV02bQGLALKylA47yivlfq67uFbvdsbQWS3bxTk09xlH2zw6731yBp2LcmV3uJHavaExJ83UZVXZ1QzxKq+6YSnhTR88TFrlI3JSu+LWnbRqmD6LVrZyQ3tDtGOc4e7LuAlkEmu/8qA351TmrpUQty94TdlCxJdwoLCYGrAZySLmAlGrMQ9NLZkDLSEXsjfH6R4q//2j/Av/jdJzDPNZjs9cnnwdFQ5hGyDx7BzFKMTvfgH85wfP+eBEXabB/x0QEyw0IdFYiXF7DsCqVeotQbOeaRpeGTt0+xXxb4+GSEH3vzDl47GSOwHVim0nITJHl93UqH2XWKlDoWyq7F6JDHy4mvEKYxGJB1qd4XOk58G2j2h+gtWtIWPWRuo1ZZrbuJP5RX9MAqoErwILBy1ZFklgLWEECIFqu8xPX1ElcXC1xdzLF5tkTydI3k6Qp6WOHQ2cNpcIgjbw9+68AsdJiFhizOcT6f4xnHeol5nWFhVFjqFVKqiwiotiG9qNg/C9TXVpWAi2GZMCRqNYT7zZtWtQYmqLJowLahsTcQOWIayjDqqUrhWZs8h1bkcJoaTlViYpt47f4p3n7zVQHWe3cOMZ1ZmO3ZGI+MLvJQUSojS7NtZOWlz0IPrAQqbv913RJwZcSq3NYHoKpaw23dA7unbffQkc/qHsQeYAl+kpTruFcVsfbxYheV976YvVF/L6Xqxe3dJFSLpopWmeTjZ6uIVYO2BVbuT3ZwRdASuOXDtIXcfnPfu8/uqAnVGLAH2E5+1qoloP/5jV3wC0LPLgElH6l6jr2giR1IynpAu2mn0svX+4i137qqiJWObi0XFrqfsX2QFBny3nER6OvSbnIRahP3EomDZHluAqssoryu5s37qXY6yiZ6mynqzl8wvMMhJmqttoHZ1Ch1GgZRQ83o0IKVWohNC7/xwQX++t/5xzjPLGze3aC6ogFRC88wkC4WyJ9d4vjOCQ4+9zbaB8dYmkAYpWgaE+7+CWoWK17HaNIIltVCs3QYroOCFZDRCp7Twm0THJkV3piY+PnPfi/+7KffwLhik5gKtWmg0Ax44kTEMsRuZ0urTTGEa2BIElwtKdxZsqBG0c79wvKHCB3/AIeipS2ZyG6nJgkqdYKMJgiuSt6+2zgyYiWfKWMbsSqgyjQNESBjU5ZYLDaYXy+xuF5hfb5E9HSF+OkKzabAzJrgwN3DzJnApiYza6FlQBJlOF8uhQa4WG+waAuszQYrZkQZ9DkmNPa14kNPUCxYBJBLq24R4gsIKV5Mhq5LtEhQNWwbsE00pimToDZ01A3b0RSoylyqTFxw8rSYuBZevX+Kt968L+Pu7X2MxwYmYxOBT6PsvjKavd7VMKmm4IrMYguClDiD8RhMiVy5rVSck4pTOP96gJC/d/eh2xV3W9sOENh+WAK23e6iF3dtt/cDnnU4VWV73xlti2dBH1h1nNjO5FxJ7SRnw4hVosOu6q47GlFAdKCqXrsIXMXO2zhsZ+/dl34qEBXLu74Gom//LTsjBcxbfrKf1APOos9Q89d4VDci1B7fXkhg9ZGhmuWiwuzagyuqhVNJASsXGFkMhWPlte7n0SAp1+0Atjz6jVKL7mCFdno5sNrd9+1Or/vAPtnYQYzaC6nnkp9KUCJVxe4e9KRIWSAjT6kJvdTxNKvx33/+q/g7X3oPlXuEyy8+RfVkAb8qxIs4XC7hez4++cf/GKqPneHKBR6vV8gvQyDTMD06Q5MDxSoWAKf0kIFAwqQwab+RA2tswvFq+HoCffE+fuat+/hPf+rfwj2twbgpURsNsqaByxbahqOiUkbcjFi7yNSSiFWt9qIa5AL++8/n/QEg76N5q5YNgZX8UpcZ5SqtwHUArMIJciva8Yjdaiorj64h1zTZsnCEZYXVJsJqucZyscH6coXw6RKbp0tU6xyBEWBiTRCYgUyMOm1QJQ3CKMPFaoXz1QqXYYhVWyG0gdACCtoBOiZ0m/6r2pYfbdJMZFPUq2olfVdbuLoBT7fgsnBAQJV9q2zAsVE7NkrbREX3LPbOrCppz82p7Oo6PF3HJHDw6r0TfOLjd2XcOpsi8DUBVd/RBFjpSMn6FwIqndhJ6CtDqg5UKfNSKNXxu1yAOl9bmshw0kn3AZWL6IGC3DV5bFE1dAu5ogXUejLcRu6mSZ/eGm58e5JHPZz0rlce3Qpcu/ICWQzIN3NBIPfcHzJRh0k0KWVWfWi3tn7K3o8PjKo4UxtaBQQEBfXftuZsVyhBMO1OUCzrCLbUS3MBFEB6buL3/3/Apz4f8fffuxVjvOTZUfGzeqDVtlstWGJ7R2CV6LCLdTtgletwA+y7ayzxR0+ddckq4WF7AOZuaACsgx2JT6fJPjiTj+sqMbqIVi0YfTt1dV25ANj0XZUdmpC/yA0DGVRLIpJ5v/X+Of7r/+OLuDADJIUN7YME6995B83VM5iODntvjNuvv46zT76Jr6crLOoK63WM5NlKys39yR7KskWZ5JiMWDFpIckr4XYLy0G7NwHGpLIiGFaGdvME9/0Wf+4Tr+J7xx5+9I3bOJ1RcVDAKUhtEJhNwNRJActh83RJZ/R8eu8M991YsbUFVtnadWSfookIrH2V+zBs4MKuwFW6uUgxkHq4CjYj62z94qrGJk6w2UQyCKyrpwssny6QL1O4mgvfHMHVPTSFhjyukMUVNlGGqaCeuAAAIABJREFUy/UGF5sNrqIYodYgcnTEji5AaDomDJtba13AtE0TtAk50gxIc2hZAbOsMNIsTA0bY3Z5tRSoCv/q2MjdbjjU4bYoKNMSHwTAsywZk8DD/buH+NjHbuPjb9zC6fEYngPQIta1AHpdc01mBEI9rFXRDJgSLkasakvJV5k0XdKs92XUhDpRi5FMOmlGqKRhfEjUKyVskFcelwC5IfN0UH7wIoLwmb3pC6C265Lb64C1fyWwivshFwS25Kmomugy5n0ZlkAlP1GBqnL4Vz2cJJaVqFZlhncJJL5n60K7dUuQDk2kBAisZKCkvxqfP11aKvfAut0UDkBVckf9zntApfCj+oInxQerJ7ivD+oJie7HCjy7uav4VRVnq4i5W1T6X/4mvJ/MeyYoO/lhxxvIDqnfjQxTjv2iw/swaurOIrpXAvSA3i240oZFkQP9Z6i7nMNiEoirMAtzdAKrBpaPXMUN/qd/9AX82m99AeM7r2F9HuN24iP+yruIHr2H03u3oFOeaFooNR3vPnyMYLIPy3Axv15JD7nCsuTS2DqfLyBnMU4whn94itR2UQQBMsdCZXGfkgHxHEaTYL9JcWK2+NkffBt/4XMfw5uBBo+nxolMcLBMlJzf3ZpJYGXwITeKXhjSyqiXJX400eRH8S1a1mbbeSwZUZlbXW07+cHuYdgeTBe1qq4gqpRTSSo1JdjnoL60rhFnBeIkRRSnWF0tMX88x+LxFZJlAovW16YPW/NQ5i3iqEQcl1iHmQDqVRRhzvca7BxpInVN1I4F27VhuSTMDanz1zOCaQ4tzaBFrI1OYWclJq2Bfd3CTLPgCBWgRm1bSBwLsWsidkxkYqRNLrYRzsdlawpaDI593Lm9j9dePcErrx7j6CBgsAs2a3VNwNO7QQPtuoFd1LCKBkZRSTUXzV2anEwvrWwNEEwN0wTI85KSsCyU3WJEAM3bVjjhrG7kle/kQ8BXamfZlovfTxZEmZEPumUOcj3D7PhwE6+AVUWt0mGmy+Ly74y2afxtiASt03IOKxg6WZkAa+foJd6pkrBQCwSfIelUK6NLWnWwpdJU6n+lWojPU9kBObnfrlcZaZseHJVUbcBZDOnMIUfdAeuN1E9/fQbXZQuwfaKpa0Mk8bVIDDt5oWwuGKn3M/5F7k92bEyK8nkREO7MjDtgvalOUFFnz1CPJYnTUQ+9AuAGgO+KefuEGa9zrbHDK6M9ZtNNVJomqhy+9fo8xN/47/6+mCAd3nqA5CLEvcKHvwhhRivcevUe5nWJqzBCEEwRX0ewNBsfPH6Gx6slIkvHdZ0jNwA/CFAYLVILmJ6eofYCXLKd0tEJMJshkzJynn8lUi/XaOCgxrhc4z/58dfwi28f45XRVFViM/I3DJFicmfGP1tgletGoyECa09OfRSQ99F8h5Z3wCpEPyVCA2DtHwglt+oOqJe0djo22X5xW85VSSNI0YSaINEgKytkRY40LbC8XuHy0aWMaBFBbwmOHgw4yLIWYVRgExZYRpkA6nWSYplTCaAj8ywURBZ2B6DRiufCpi9A3cAqKphlCSNOoa0jGXacYb/WcQQT+60Bl2lN0xS1QGmZ2DgGVo4hr4mhIeVxcztuGnA9mrm4GI19nJ3NcO/+Pu7dO8DezOPiK8MxaEMIjHQ1vKqGk5SwOQEz6mK7ooOMmzU6LJowTUtUC7rnQfNdwHFRagbSVuhlJHULRvkcSdWg6GRs/B3T0RB4kOE6yoy8C6622NNvoYcR65Za6CLWIagy2qYsRqJuzn9G3GKoNRDJC7j1NfZdG2fxBCUaKqs9iVQ7rli4OLGmIQSrtEwfuTJalT1Qy06fSi0kQM6PZYWfOKz3VMIgCh0UlvUR65Zy6EG1z7p3U1SBZF81uMPnnfdB/4Z+d9FVGxpUAugwzE5qJp/XE4A7gCWcVpJnYH0fv0xxsYzchRrp4nv1DgWUwqmjRdBosnOQCFm43o5NbWkWvbMvFCpFFUWqYhzNQF5ryKpWWrLwX6pVhuoiw9VXLvCVL3wFYZjiYHYIh1vHxwv4qxhelsGfBGh8D3HbIMtK2IVSYyzSFOcoEO25eFTFeGd5gbVWoXBcFJaH2rJFXZPQIP70FNjfR+Z7qIORUBEll0vdQlPWGDcx/vTtDP/Vz30Gh22LfduFzkRbVUpA07B3HRd0LuIdrawkY7yaveriowG9j+JbtLzlo63+KPWOcqkRUJXGZ11VzzAk6C/MVgKj5g8lF4xamYnnkCqoukZRVgKs548ucPHoAut5hJY9ynUlOY7TGquwwCrMsYxy0cDO0xwrArNloPAclL4DzXPheR4834NrO3CaFk5Vw6bBSkzXrBD6cgM3THFYASe1gaNWh8NJT3Ne00Bu6ljYOq5tHQtLQ2TqSAmupibRrOP5cHwPwdjH4ckEt25NcXZrgsnUVRynroQJYwOYdsMvKrhxDjcuYMYZmjhGFceijeWUsdiHy2LnARd6EEAPfLS+L/xVTECtgahssC4qbIoKUQ+slL8YJizPwHSiYTLW4fua0AECHv2D3+0mlfhppzGWvwuXq9JbpC1sTZNXXnmvG3T+Yr94tuuQvvGCoV2SYVst1KqiCINynw5YO25Y3L0YsfL+d55foh3uNBN8iHtiSQC20USTSWAVDaNkkDqpKI+5B8xhxDpISg2TfINcyFYX3INqH9n3zg19lN8bzDCiEtOhznhIWr5b3FlQDdCl5Lfg2j0AXExYNt3WqEWZwcidwMrVgc6k/DdVUs1roPhDldTjzw4bC05H73SwrUqidVYLamjkc1vZPZWtLs9Q0hp4Ehd4skzwdLFBlJco2Wr+0TWi985hsjGg7mBkeXBIRS0jmBdrHCxivFLUOGEUWjdYl5nsLHU206Tj2yRAOfOR73vIZh6u3Ab/5MOv47efXSOxZtAsR5K866ZAPRtBOzlCNh2hms5QB2PUuisGS0x6jesMP/NxHb/6k2/gY4GNCZ9L9pizuNi0Mo+5hNCC0Oi5G71SyVFmsbbkzUcBe9/579hGrBKZbwGzy95K07K+QGAXsd5QRvSTXxye1MPV84UywbitrWtsViGun85xfT7HZhGhKDXUtY5SmhLWWJEGiEoskwLzNBNwXRYVUstA6TkoXBc6W/P6ATzfh2c7sJsWJiPWooIVsStBBGsTwY8yHJUtTmsdx/QFkAQLZWEaUl3DldniwgAujRYbk6BqIGWnVvYC8gNYgQ935GN2MMLh0QiHxyP4viUiZz5v5FfHpoY9DkNDUJbwokxMu+04BZKO981SSRDZpikRtunY0Dx2PfDQOq5YLm7Y7ZYjr2RQphZWDUrDRM2Jbdnw2CZm35UxmdpwbAWu7JZDrq+ouHixnLeW5oh0gqTWWDpwkpg1KA8z4JFSsHR4hg5PA5hI8VpSGYCRtTDzFkbRR5KNcK8y5SWS68qbiYRKV6ayugK0KgFXsYMCo1a9mwMNt6u69EfrPb565lX43T4YfK5CdMul9prfTnnQc8fDJJ+wv6pz+3Zr3Eesfb9HNnvgoOqHh87v5gOuuF7lIcE3UwXDTr/Sal24gN3isl3J2NtMimMInJ3gTcJPFVpzzst9kNJqbplVEly+qqnxwAngSxWeis4ZiJRMYJpA0rRIOD+TBh9ebfD++RUumPwtNTyqbJzHBRZhiILznfM6aWCFBfZMF4fBSABb4/wPc+zHNe4vIry1irAfZtDTDGmVoaoL6HUJg5n/kQdt5GDdFsDYg/v6bfyr+Ar/53tP8I1IR2vaMDwHmauj3POR7o+w8C3URwcw9g7RaHSHM9FEDfy6wGv7EX7xRx7gL3zmFRwzgVzSJY+RPXW3tIVjsNZ1HOLV7YGVSc6+X9h3HvM+km/Qik4V0N9pwcmB7lBVxrykCHuY2ez0EooLImfd54/VpGJSLI5SbK5DbOYbhOtY+FRGqklaIWRX16yWsUxLXCcZrtNMUQGGgcJ1kLtqG00OKPBHcLnVoAqACau0gJXk8KIUbpxhkhY4qgiswHHdCrBK5KYDsdbiHBWetBXOtQprRqyWgcQyUbm2RJNGEMAe+fAnvrhajaceHNcUqRMroWwdmJo69i0D+6aOUVnBDRN4UQwnSWFmOYy8gFkw4dDC0XXY5FiJhLaNxrJlBWeUushyLJIcy6wUUF3mJTZlg9K00bq+mHiP9sY4Pp3h5GyG/QOCvCGcK6laKhrCpECY5oiyUuQxaV0hY+cHRruODdNxRCg+9gyMPBNj15B2NUwy+A1gF2ws18JIWpgpKYFG0Sx1DYsRrmnANhToiKSzA1fxgRmYbElTRZHQMGojkGgoGw0Vm092yRjOM0b9FhNxKsjbqQm6RbprCKxSZh3dsPN+6BN9CqxEPaEUbttXIpYcYqd84ELoGruEI0uXacJjkvbIG2h5C43RuhwbWwJ1wcQwM0bw79qei5N/r9/ttw6ijeb9aJAXFfKyEv+KgoFF01FjdYXvOfXEUYodONjpNGw0rBsg4UKfAV98mODzX3mIrz1dIWxMNE6AyvFwSbMgXjBSB0UtC4LT6HDJ39sUY1ExUCMoauylNWarAifLNe4urzF9eoXjtMHM0uBUOfwig0+ul+J/20BOSVZewjqY4InV4KsV8MQaY9O0uMpYoFMi3x/jyjOwcA2Yd8/gnZxJp2S9NkAIcSgFK5/iU7c9/NU/+xP47ImNMfMOeolWFl9GrKbyse0W1JrAKjODwPq8HOQjwb/v2JdoxbZAoK+X6SthFJhqkvbfVV69qOMdcFCCwWqrqLC4k7S37JJSIQ0zpJsMcZhiuYqxXCdYrRMB1LBsERUsLKhxFSe4ilOJWmPdQM5MPvtYuT6C0RhBMIZju0BRog5T1HEGO80xzkqMshLTosJJ3eCkanHCapUuoUKqIkSNJ1WOh3WGJ3WBlaEhcUwktoXSdaAFATAKYAQ+LN+BI8OFaTHmUl0VbK3FzDJwaFs4sE2MC0asEdwwhpckcMsKTlnCrSuhK2y0wmUyCmITxkrXUbUaVlmBq4jnmuA6JrgWArAbRqw8P38kPb0mRwe4fe8Mt++f4eSMelpqaZVCISsLXK0TXK9TLLh4lQXCIkdC+ZhtwWV07/sIAg+ziY3ZxMIssBDoGtwa8GrAoYY4bKFvGhiRSsSRYnGqSnVesExRSjiWoXp99YhFUGUWTGXFpA14b7rFpH9eA5lgAK07CHwqycXqXssB2IiCRU1SGt1z9x3d0gMu6UJmvpngE5XE4LUH1YLmZd2gWUjfh5FbTkapvqk4cXnV1BiRFuHak7bQM9Wjj3yvOj2VYOvEEGr+9xIKAddufvd5po5rYEBRFDXSrFCDO66ao5H7EZc5fuDtO5iM1W7lKqzwztM5vn6+xEUGfO0ixPurCk+iGolJedMBGsMXqkIPbJRVJtadkgiplcxPEm2j7t+0VugcZ5XCXySYZBnGaYizpMDdrMZtx8Q9Azi8XsGbL2DEofgQ05TFSBQXmh2MsdmbId4/xMoy8NtPHuFfXT5DsjdDOBsj9F24d27DOz1BYSstOHdHfC70Yo2DJsRf/Mzb+Ms/8THcksKZAi0jYlIBGr2ZCaIqKcmEnGJYGcl+1wErdRHqT1cLs7UF3TYx60mtl+L7gHxV4W5H0vVmFGr21WWNIilRJZUUAVwvNriab3C9CLFKCQYtNmUr2+GrJJPRR6y57XTAGsALRvAJrJaLNq9QRymqOIOTlhjnJcZlhRl5pbrGadWoiFXUC4qqiNoKD/MUHxYJHlUZlgKsFmLHQu65aIMA7SgAfB+6a0GntMu2JKnB9IMAqw7MLBOHlt0BawF3E8LZbARYg6pCUDUImgY+WviaJoNJi67pDUr6KcQJnq02OF9tcBklEq0uGLFWLSrHhzaaAMEEk6MjnN07w617t3HE/lsT+hW0ZBSQdMB6uSI4Z9hUBaKqQtxWIjHzgxG8kepgK8A6tTEN2FARcEtu1wA7q6Gva+irWnwcvLyGVzXwqxojXd82YvTkOrAiSwlApVNtJzEgoNLWjiJxEbBzW1s2SKpWEnMEWuHdOYcYsDmAUOx8HwG3c00zDR2WqcE0DSXhE6FRq3x3JTmqftaDrETGXLgJ4A1BXKF0nxhj5VHAkkwOQ8NYA8aahgkBV4AVsBil54xguUYo3rdPsIlzI6e0panz5eivgZC4qlW32J7TmyIvEMcZ4iRHlBeI6hJxRd6cFE+JX//aU7nXlEyxffW6KBGxGIm7sINjhK0uI7dcaP4IVjCBZ3nIn10jyxORO+kjD47jImh1cZpKywJJkaJkK6Ikhx7n8Hlf2XpItzDRNOyxTBsZ7sUJvufRHA8ezXFwtZISbos8KBU8poblyEDCtFTgojo8wJfjEL95fokrb4Ri7wjt5ADj23dg7O9hZdVY+y1iWaFqOHWN/WiNHznw8Nd+5cfxqsXEaI6y2MBg409dmd6LnFg4eRWxmt+NwJo3Cli3lsxbk5IuUr2hHRns/1+Qo/SWNsPX7T4JddmgzirUWS3AOp+vcTVf4YrVWVGKRVrKYMS2zCssixLrqkFGWRKzlI4LzfXhegFcbwSLnA0PPSvRppVIrIKswIidXvMSJ1WFk7LCsfS7apVHgKkhRo2HWYIP8hgPixRLXUPsElhtZJ6LehSgGqksKldwITJlC8wKKpVptgwdM9PAvmVhn221swz2ag17tYIbRRhVFUZ1g0nTSEeEPdvGnm3Bp19AlyEmsF6tQzy6usbjqznO1yGWZY1VUcuDVrkBtPEUGE3hsbf7ySH2jo8w2Z/A9ZhkaWDalGdVsjAt0wKbskJKqZveIiMv6joSsbLRoue7CHwLAaNVx5DqMjuvYOc1rKSEtSlhrkvYUQW/bDCuWox5/LqJfduRc6Am2OrMz6WbrxCXCnQIqHlTSgvxtCkF3Hk8HBG76vJWoRE5XmW20gChpiZS7ouSo+mmKZSF5zkie2ulRHIHrFRuiEWl2FTywVQSPwHtWm23eV3bqlHG5lUjPHygQxY2RqkEmammYwoNQQU4aQs3a2Dn5Jrp1Qu1y2C0S6CtVcKFkjf6ohNcyTlrnBOmqkzL6xJ5XSDlopZm2CQJ1nGMTZ4LmMqo2V24wv/w1QWeLGPhd3WThicWvNkEo6MDSaJmvA7jAN7BAczxBEldI1rH0MIamm9DPxrDmnjSJsmIMpiMkKMQhfDrrBrjAm7CFokF28cb0IoCE529qxJ415f43nmCH8kM/HDl4m6jo7i8wuXjxwj1EqGno2xyuEwWHx3iIgjwT8I1vkTvD7abHx9gfHZbCgYWVoNwoqN0OasL+EWIs3yDH9of4T//xZ/GG34D3+BSmnfl3NzWcCXu5GfS3ohUgP7dF7HmjartURC48ye6UV8p4DqwaxdQ7VXYL5EL9DZo8mud3KRq0eS06WuQxYxYV7i8WuJqvsblOpJV/DJKMSdAsIdWxRoPTao+StdD5fqA48F2fVi2D9N0YdSacGN6CVhZCT/N4LNyJMtxVBY4rUoc1yzBI6XFSWwgRYMP0xjvp6EA7MLQELk2ItdB6rkoR4GMyvdERUDBt5TdSeaaAMCIysDUMLBnGNg3THhpCnOxgDFfwAkjqZ2e1g2mDXDk2DjxA5wGAWY0ienqzum1cDFf4v2nz/CNJ+d4tlrLQrKuWsStjoo0wHiKdkyHogn86QTedAJn5KuIUeRONfK2EbOZuKmlOKNgNZljSiKOiQfb82H7vG4ObMeAY5uwTR1WWcNKC5jkp+MCNtuVb6hsKDEpeewaZk2LA93CsePimO1sWGxhaLJdlkIFyiTEo1ZHpTUIqxSbIsO6SLEq2Agyx6IssK5KxGi70SAT4AcycpWspmNlnOPAcm0Evo/RmN12ffF3YAGHRKx8ZXUfo1hqpkU3rUnUJxEs9b91jZylxOTei0q4SHLFPjRRQIygYdLq2IOBWatjUgN+1qiRN/CqVqgRr2ngNR1VQg6a2exuQSHAGjxny4BuUQVQIyrZ8TRBmKdYJRGWcYRFHGKVpbKDWHORqUtEaPB/RT7WhaaAn1lz8Q8w5Dq0vouW/KvvwRiPYE2mkpUndw7dh324D+NkDM0jf8K2K6lEp+k6RM25GdD1bYS2NVCmJTTqqLMMBudnTaV2BuQh9pMYb8cN/u3Rbfyp2W3YX/8QT373dxAmaxRspcbuIZaN3LJQ3b6F30KO31ic4xumDvPoDMHpLRSzMeYsYeXDxd1YFuG4PMcP3fLwl376x/Gpo7EUDhiNLIGKTJfCh77ej+DaBWFdL7PvGOH5b+CDtbzqgJVmCFt93XPaFslA9RUi3RZ/aKreSVK2htgS63dESl+/TmqIRFjRIk8yzJdrXF2vcDWnL8AGz9YhnlA5kGaIGk3AJdEMFLYroFp5PkBAtT2YlqeAtTVhNoYMKy/hxkxeJRilGQ6LHCclk1ilbAFtx4TNqFRr8CiN8H4c4mEaY056wLUROjYS30M+CpBTnkK9Hr0E+nJEVgax0MAyYZkmxoaJma7L4Hdq8zn0+RzOJsS4LDGrG8wa4Mx1cWc8wd3JGAeeD4uZUYJ11YiL13uPHuO9h4/xdLnCpgbCWooGRZjdjGcCrhiNYHo+DEbRjiMtDJlhLppKVY4RcAyIRrfxHfWABi50z4XluSLzoiLBNGl3qMPQNRh5BSPJYCQ5zCiDzcKKTQo3yTEtG+w13D4Cx7qFU9vDme0K9eHrhoArE4JCC8iiw9taY5UnWKYxllmMeZ7iusxwXWRYVgU2qBG2jXDckQZpBhkxyWkZcnw8Ttt3pYX5eDLCeDyWHYOcX6czLgwNhaHLqAxWrdGykkUULLDorknXFBME1ryCWdGtTIPXavCbDljZ96w1MKkgzSxHeY1R0UikHrDhJEcDBK2GUQu4LUuYVdKN52zQnESGIcC6yWKs06gD1RDzeIMFRxpjXZdYlSXWbNmutfhd4xYS24fuWV3VnfS/2fZps6i5pmyLwQsLSnRDTKZHo30YswkSX0fu6LACV5JV2XIN0/Ggc/Hcn8KcjNX1SHNJSDVRKhErqgJ1HqOJVzCzBGdxjs+0Lv7M6BRvLDJo730AbbMBO8HWTSE7Ce6cksMDPDrew28sLvA15k8Oj2AenyI9GGPpUmVTyc5gWuR4y1rjr/7CZ/HHXj3DPisT2YiwydXORrSBjKJ7rQaj/d4V7d8A8n2Hv1IruHfaYmXvv9q7svTF351pQu88oer/tt1ChtUDBNe+JnsgzR6kcIEiK7BeR1iuQizJMS7WeLRc4fFihYsoEY5xU7eSMc1NG6XjobQpUSKwcgSwLA+W7sDWHKkisfIKVhjBimJ4UYKDIsVRnuOwyjGhvMhVW0y2/n2SRHgUhXicRFho9CEwsbFMxJSWsHRv5CP3PWlUKBUuPF+TpX60JXRg2zYC3cCE/COz5pRYLebQFgvYmxCjghFrjRl5XtvBndEId4MRDl0PtqbDIhLVDa7nSzx89gwPnzzDxWotaoBN3SBmOavjoaJWMBiL5pUyLY7GtpG1NdKyQsKWNNKtVkfFqJHUReBBC8jPEYg7UHWVnaJhWrL9FEvAsoKe5tCzAnqcwtjEMKIYVpwK0EyrBpOqwaFm4NRycWo5OLJszCwHE9ICli10Y1NX0sG3qAqEeYZNlqqItcyxqgoBVRl1iWVdYF1XiHQgsXQp/mCZsuG6QluYrg1bCjQcibBVOaSKTgmkJc1zWPljKRMd7ijEeo4JlK4kWOxK6XnAqLVqYNSqQ6/DCLQFRo2GMQG20TCqWsmiB3kDn6/klRnhVg1GBDMQWDWJeJkEo8Rd2A/uWixDuEm6gUVpjE0cYpNEMtaMVuMQa16LusS65C6sRqwDXxk9QDY7AE6nqCYOorZEHkZoNxHsooErpcWVNMFkwYCpc77Qi1WTe5z6FnLXQkG+OwjgBD7s6UTuuX04hT7xkKASoG+KGlptqiresgCiGAhDWEWOaV1hP47xdgb8lLuPN69TWB8+QbNZoyljNPRFshykR8dY3L+Dv/vBN/ANKlXOzpBMx1hNXcRTPk8VjLzEfhTjh90c/+Uv/0m89cCX5J/oALoigD6Lo7xYVaWVqt4bVBB+h8Huo/x4rWT9ZLdj78v6hBcY7vClIquLQocm6sNC7O4NClh7w4vuF3rXjC7TWhUVEhL8TLaEiWj1Hl4v8JA+rOsQi0wlcVggkGgmctNFTiMI24fljmC5Y9jOCI7lwzZ8OKYHM6+grzfQ1yGcKMJeluAgS7FfpNJSe+y5GDGS04CLJMbTcIPzJMaiabAxdKy5QtsW0iBAGnhSYcLur9xiicyFBQmMOFlA4LiiBZUtJrdBSQIsV8BqCSsKEeSFRK0E12PDxC3XxW3HxaFtw4Uu4Er7tM06xMXVNS6vrnG9DrHhlrGopJV4ZrLazBf9bu360AI1KttGXPP3ctlmcotcUyrGyhbHkqouKhoYwRiMVF2CK9uD22rLbTNqNaQ1DWhcw2iGXgthiGYTSS8kN8ulFz0LH/ZaDceGJePEcnDsBzgJxjii3pf2kXGCOkmQpxmyMkdSltKDLG54HjWitsa6KnCdZbgqEqEGYlMXcKBnQ0XjBZb5dj66FLBv7QgZuYkLmYnGMmRRaehOJi5llBb0g+bmRteLTc05kdpSh9sZ5NBViVU/BC6vbuE3rSToPIJZWcErawFU+VndICAIQ8MYmuh92YSSrk+9fM41dDimDp2ev0mCOImQxDEStppOYsT8GReaitFqKTwzq/z++fFr2OzvQ7t3CON0X/S/2dUS5eMr2OsUepKiKTPQw89oWVVYwyBn7zli1clyaErxIkpvPRfuwaEsrM3Ihnk8AU5GiH0g0lLhWDX7QPWmygpgHQNxproVGzXMPMKtKMUfN8f4/schzt6/wMk6gVnFyKwSkechPD7B+7Mp/pd33kV+/xVo9+/jmQUspzbKsS0+r+OkxJ1VhJ8eGfjz3/86fvhPviHY2dDTVxS9AAAgAElEQVR6UK/RtPThosyq69Em7YS+y4G1otV+X5ataJAX/vSgKq/dKiMR6wu/24NqX7bWZbi2dkRK6U1LvSKvUOaUpuQSsX54dY0PL68kaiXXekkJUpJLhjTTbaQGy+LIF05h+xM43hSuM4Zr0xxlBCOr0K5WaFZrWJsQ05jgGmOWJ9gzDcx8D9PAE6OPeRSLcxY9CZZM/mjAmo5cNMj2PaS+h8R3Udo2KstGyZbargc3GMMdjeGSt9R1kVBRD2nQCGazBjYbmFEEP8/gFwpcD6HhzLRwZlk4MAz4oDhfAx/0LE6wXq2wIr8axpIh3hRMdjC6MeScE4vg4wLkHIMApWMLZ7kkh1lkyClbYckgTQQInAKoPqzAk0iQ22wVDXZRK7W6linREErlZVtnKYrNGsVmgyYMYSaJyNecNFNRq27iSDNwYju4O9nDvdk+7k734BQ18sUKxXKFIoylkydLPVmkoHhR5R1BC8mLJMSzJMR1niFh6/LAQzUid+6gEQ8HZsl1ZFWBOMuQ5JkS2BM8CaIEU5cJTEfqeqU8uBu0gxS/3W7QQ5WRnlAefKAJsOI8xhboNWzqdKsKNqPZsoJdKmmZS8AhdUBgZcTKhBeTXK0Gp2EirJH3uKLy0BFQ88qCjCRFFsXI4xhlmqJIMxRZiozJqy5pFTU1MkPHP7z7ABfTANnxBO7pkcgH7bCEdrnB8r0PUbKxpV7Bc3XVAiVK0CQxyjZXhSY1bReZVHUQN60sWLFWQWNnjdMZcGuM/NhHfeJDn+7B9Y5QVBoq7qqWKRCTFlD91KgxDcIV7lwt8bmrDD+VuvjEdYZ6c4WVnWJD6uH+fXy+LPH3nzyB+dYnkZ4e4zEKlAcBNJZXL+Z4vbHwvVmLz5YpXrcr/Oy///PQ7jA/UoukSnTLch/EsalrgMmX72IqoE47YO0S+FtLzwG89t0FehM6uT5dp4qdmfBNz4xdocHOPUNdWB1ss1VXjSgFWEVyvQnxZLHA48UST5YrPFlu8Ji8K12xqG9tDeFca4sZ7hmc0R4cfwbHHsO2AtjWCAa1NptQtjo2E0hJhFkaYZolmBmaAOueR/pAl4ztIoyxJLCWJVZNI2NjaIg9VyiBxHVROo6MmpaDfgB3PIE7YlY+gKWzBbGS5+g0yU4iII5gJDHcNIXLRFqe4aBpcarrONUNHOg6RpouEiaXmf8sRxJGSCK2Ck+wznIZBKKoJQ+pC8AWjo0m8GUUjoMQjWypV00lPgdsA87tMn1mCTaW46puCj2/KpSAB9N3hMs0mCCREuZKRpWnSMMN8miDMgqhpynsNIOd5VL8QK54r2lxaJi4G0xxb7KPu+OpbKWxioA1zz1FVSqzbHZO4JZctvD06K1rXKUxLtJYONfQ1JC5FlLZ0tpoHEsMdngeccFihxRRlki2v6XrkoAro1pHIluNxSGkNmxbgatQNFwwlO8uuWSWpaoKKpabsiZflelyp2DUtQCsUVewK/V3FkPYFfXHlfydlACjVg6fRR6i6yWtUAvQjjUDI92Ay91clqNNMjTkNTO+sitFjqKTW1FqFTWVVFX9g6M9PHJ0LDwD7WgE1x0hoMl7XCEJQ9nGV1NLilJGlAper1Gt11giEXXCqAC8Upetdkajo6aShcmejKCNfGw8DdGeA/Njt+Hfu43CdFE1BoqkkkFJqZ5VQJ7BanO00RyT+RV+rLbxM5GFT3+whpGucenmeDYLkH38DfxGFOKL5LAf3Ed6tI8FMlRmBaNMcXcT40etCT4VVjj58BH2keLtP/c53P/ZT6Mcs38sAVwlAHUxlaBOr6cSd/4LH+U2/aP4Lq3pgHVrJTnc3vcB57bjUecYL+JeZXK8Ywx6h/ZBw2eZzKrwQF7F2FgT20EBVuo1yxrrLMMipptVLEms9y+v8f75HA/nK1wnhYDrqmpRmx5cdnIdHwjA6kYATXOgwVW17lkOO8/hUhidxBgnIcaMWjVIRp69fniDkyRFGCUIkwSrvMCKEWBZYU2+1bYQujYSx+624S5qJgeCEewRs/ITOH4A0zD7Qhx5QI0ig17kMLIUVhTBiiM4cYy9qsapruFU03FIn1fNFM434FXJC4l2ijiRY1qnKVZpqmQ6DZM71N1qyMg1kh/2XKlAy0hZ2CxqMJGAOtFKzFvokEWHKMMwJdEmNEDgwWSxA7m4EYfqF8bdmKgvaZlY0ignRJaEKNIYZp5LgYPDwoeCrcoLGdO6xYnl4ZYT4Jbji8HNqGgxzhuJXqkrrooSpHpYysxqN+p2U1m4SnWdybW2JRZtJSOhly+jVkrdLFN+l9xxXJaStGpJA9BAxzClE4Tqa0Z3MFOAFJJQVFpjzVLgyoicTmJMLgntQZMU8sqSQyE9wG4P3WiYYCHI1mLmYxa0nSxgs5qO0SnNz/na0QVUDpB3nekmppohVIFF9UHZGQJJJr6EnhZyLcIyR0SjaZ5T2+B3Zj7OLeCRWWMhiTgbJrVnFVUSGrKxDf32PgJKqhYbaB9eQgtj5IGJPI4wKxrYaSELIWur/b0JDMuG4/iiBmCgsKC88O4JRm/eB0720Dgu0pLqRBNtbaJZ0/YvhVXlaJsI0zLGW3mN73u8wQ8/y7Hnmjj3KrzjaHh2coB/lqeYHx2hunsbcWAhTpZoiw1GaYQfN338xTtv4P6jOfL/50swyhjuD97DD/6HP4fyWBNg1bQatFsyCKqSvOqDVoUe343wqrUdFSBn2GtTt/X/CtvFf1PMJrpa8M4irrelUxdHudT3fkaqJrzzkRfn+B24UrrVMGqV3lCNWAwmzJo2JS7DCF9/fI6vPXqGd59e4XyTYJ6VmKcVSsNFMD2CPzuG4++BhmVlZaKs2A5YFy6MJZoBlQBpjFESIkgjTFpWSlkyuH2nmW+WpEiTTEB9medYFAVW9DSwmcgyhG8tXA+N56Nh8sgfwR5PYY+msLxAPbjMjHNI18pKDXYi2KyhrdcwNxvMyhKnAE6h4UinRMsUbSsTX/SNpRNWk2XI0kwi6RU1kFkqdMCGWXQCDZsjEkxZgeY5orWtp2NU40AkTKtEAXJMf1r6qUopv6Yi1lEAazSSiMaZjuBOx7DHAVpqTwmtGrPpuTSMS7IYZUFpTgmXvb/qGk6WS0KQw08LHDQ6jjRLxqnu4Jbh4YyNIFtDIrUqyaVvGe8t24CLNSc0SdwkOrBBg8sixZMklLGmD66Y0nhoXFfkVBno+EVDHyYOu6ZzOgsGVFsdeaW+WHxt6VxGrfGACmBCrGvTo9usFlMaWSoiSHX1xtY6e0Z17lIaSzILJvPYoieDmRewyhJWUcAuqO2t4RWq8GPa6NjXTZGizWBKQmzU6JLwosmznVUi/2NWnvIzJvVCRuLU+XoWlmaLd8wC32hLXPI8dQdwfJQjH/XxHto7B+JfGj69hP54Dq9oRVExth2MigL1egG0GVqXhRg5fDeA09owChNNZdK5FaFhIp5ZGH/6Huy7p9jQw9X0UFUGtEUu0jK7Zsv4GGYZ4iyO8T2rAt+/rCV/cD3W8aFn4vf0Fl+lVO7oAPrpEWrPQJksYa6vcXp5iZ+f7OOvfOJTOPjwHKvf+goW8yv8v9y9ybJlx5Ultk5/++b1L1p0BJIEk6nKTGWlStJAZRrUSGalgVRm+oSaSD+oqSSClUmQIEAgEEAg+tff9vSNbG13P8fvjSCzapA5KMDc7ovXnnuO+/Lle6+9tvd3D/H3//F/RfG4J8DKhF+v8eBqtmqaQJpThG2e9y/BJv8l/obTkOa87z8LXJWxselxxIXS2cPxh7UrpfyWXXtjBa7iI6/LY8XklpUmGlz5SvOOQuQzkGqkPz5/jW9+eo0nLy/w6m6tYq6bFCkC9CdHMvzeFEUdIs1dZJmDoKEEKsDEDzDmES6LMYg3GCQbjJsaE09pT6UKK81RpSnyJMOangRJgts0EUbFJNbSpesVzV8MsA7hDEfwhxP4owl8AVaasihzZkpxArcR1yi/zAHGWxcLOKsFplmBEzQ4bYAjVsAIsAaY0j+gZhlgIRn6QoTlWyUuJ2tlaSp9AJhFZ2cGxn8DTxhrPZugmc/QzKfYNsDtZoNbmoIz8VGyZlw5kvCY7I+HClwnI/TmU/RmE3E1QuSrun6fTmQFkiJBXCRSNsm+Sj3U6DPxwyaLqw3c1UrUD5OswixvMC+B+/4AH/Vn+Ggwx7HXk6ofVsGxxJhWcsRMOZ3QV5b6WnrhesDbeIOflrcyeM9ZjCHASh2x5yOjQz5lVFIAoMIJos7QfgPKsUsBrHjBShGHahZJVssOEwRWyrWYrFOMVn3eeL+KFlVyBMrA26G/KNv8pNR6ZnCyVEI8Xp4JyPazUpJ5VBFQ43vo+DikLaXjY+6EOHACzAmyJVTlGl30swKbjBrXDlx7LEqpEnwbFPjeK/CdSLIa+JMDhKenyA4muB4GuGElVcrjOhUYAxzPz3E8GiN58xqrixegzXVWx8irFGEQwsmpu+2hyWlROULp9fA6uUH/00NEv/oId/MJ1qzEyj30Y8b6fVR5igJMZiU4ird4sMnwaKuaKV57Da5HPdyMBnhLv47xGO54QIsDuOtbDF48w8/Xa/yH8/v4d2fnuJdkePX//QEvXr9B9a/u4e//479H+PMj5I4y9g5rlrLyeSn/B/5HH2CRaO4ojP4lYO+f/284Da2QzH82xFquVaY3uICoWMN1psbKjEIxVgOsxmxQtQDRzLVmjEVLK+gUpr1f+XNitOErXSJF1c/eXuOH11d4dnGDV3dLXCw3eLvciJdA4w8Af4Da7aOsAuRkrEWAEJyAEcZBT2JfAzpOFUwiZRg0dVsjHpKhFLl0Z63yDNs0xiImU2TyKJf45Yo7NGU+UYS610fToyPVEO5gBKc/gtvrC7BKF0/PE/lNj9pOynDqEm68hbtew91uhGHM6U9J1tw0GDPGysSH44r8h9FOVvnUrFBKE2yTFNs0wSbPsWGsNS8Qs2yRDeECX5hrORigYCJrOEDM5BBBmfHaLFe9tspatd5mpRfbHjDZM+wjIqhOWbkzgjdgZt0T126WoKZkrVWGQrLRyvItYLKH4Q3KsbYx/DjBIM4xSHgiKHHu9/HR6AAfDec4CfpwE1bBZahjxhpLBa4cnB8hr4NxVA83aYw36wXerJZYlJkkCEuK0QM647vIHA4WA+hKKylnVcUACmgVixWdMe0gjSJAv5KhUm8s0jJugNInTSkixBs39KTIg2J/ScaaDlr0Di3zdn4gTwVsvSyTyr4oy9HLSoyKWooLphWk2ODIjXDs93DoRZhWLsYlpVy0YSzFy4FJrCTPpIBgdnGFdbrFs16F1wMHLxqqBiiWHeEyyXDDOPPxHLh3gmI8hNMfYDKew88DlIsN0utLVJslmnSFukrRiwLkWSqFJzyPeVUgShnPiZDVKY4/OcPqowP8OO9hMRigZuPOJWPNQt3ZmAhemUnobLiJ0U8TlFmONd255lPURwfYsPyWoaUoQN+pcJRucf/Va3y+WOB/e/gQ/93DM0RpjB//n9/hH7/+Bt6/foz/6f/8Dxh9fiaaa27UEgZwPHHystu0SI8401n8nx/v/sX+gtMw9WoBq/mXSmLpGIg40yrdqpj8EggFXHV7DmnJrIFV9wkybQgNuJoGcmKkrP0Yje+C2A26LIt0BFDeLtZ4c7tShQN3C7y5W+L17R1uNwSdBtusQZKz80mIuuyhriNE3gCjsI8hhxdJwqHfkHXViAgUDByIXKaEW+cyKJpOUmoQN1jGawG2DRliVUrbbE4mxqdo8acGtbQsde3L0TLgcdPz0aNBtu+qV4YF5EjJ42QqAD+q2WxNaSRZSio+srTs4wYQBBh4gYRQ0ixHlmbyGtNIJcuwzTOkdEfyyeToJ+uL4xfNh7cEWzjSdYCDTkqMbQpL5ImAZi/Sc8iVljQE1HA8gs8MMuOuI4YKemjoeUsHo4ZHw1KMPhg3dktlIu7nhToWp6qYIFgnYiZ+4vXwwWgu44T6YkreWPHDY7AYfjOJkwtzlQIFmtwEATZ5htvtFnfxRo7IVA7QC4CG3+w+wVeqCiQkwHY/7PLAMlaPhRCsvHJR6GaQomkVcFUNLQVkpX238lUkuJpGkpSbsUiEXSioRabIX2a09rdw2PqkYTsderQWqIpUNauU2HmGIOHIEWUF+jJK0cOe+H2chn15JXOd1Z4MuodVZY6SDfm4iSdb9H56iSze4NIvsR4GyIaUz9Vi8P785hbPtzGSk0Mc/u1fIfjkAyxDD6uiwnpBdzj2pyrh8RrKUk5oyWqFNE9wcHggWuLQ8zEKI5TrFLMwwt/+t3+L74c1/nFY4Wo6QjEYo94yx8H1TBkQfRUKcWVzaXeZxkDGlvKAO5/CPzzAIs4kDs9N6bgX4lGa4rMXF/jg6XP8jdPgf/zVzzCahLh88Rb/92/+X8z+7S/x7/6v/wPN2QCu14jO1XVoEEHvYwWs0iabdpUEVoZe/+vyYOEJqANW00tNxVutFh2WHJXwKWa+GlzFk1KMfZUFlsRZdY97A6rCYMlW2VZKu8YrY3XVAkN6P+kjAjOdC5pcx1x8Cd7eLfD65kbG25slrm83uL7bYLnKUZU0dOjDaahnHWJIr8twhEHQl64BtFQjeLGfuVcXcGvq6diqt0DgFHCbDFm2xWa7xma7khijABoXe1lIz3Va/MnwQ+2PSj1tJDFWdgUIAx+R72PgEyT5N12R5gTMODNGSYcr/RowA02nooLx2Ab9gFZ+fYx7lG95KAuV+CnyAhlZTpYiTTNVA+96MlLHxaqssCipD2XWlRuSL8fiiqP1/6TxCUGqks6Z1OJ6o4EKC4wHCCdj9CTmOoLbD5G7tRRPsLliUxVoikLAhXIikRk1jXRrcNYxmsVaEioHbohHoxkejmYCrGHZSKGGT1urOEO1TVBtUinfjKIIPSbTyE7LUuRUSabu9ZZ65UJZHsbcJOpKXll+zLgsWTnBlWbklCylAaU8qlCg1B13WUDAkAPDBCbrLA4YbF9NVQefWRhK9wleR496X/Et1ATCZeKPa79RVoZNKZ17GRohuDox7SkTOLSFjFMxNGflGjP3TOidRyOchQMcuz0cOgEOnRBj1sDX7FOlgHq7XWH8+kYM0FdVgixoUIQullmKV7dM1t4iG46wGg6w6PeRHs6RT0YSmqrHIywTbj8+/NKFnwK90pXmmXVdwPFreD7nVwpvvcTD/gh/8+HPcXJ4jm/9Er+OMnw/DbCaTwGvh7ryxChLKvEYritLNEkCcCzWqFZbhAcz9E+OJYZfJhs4UYCjXojHiw3+7uUSv3x+icMXL/DgZIj5xydw+gF+//YZPvhf/h5//b//z8jHzDE60plCklZU3bBCUJcIDLTZuQDre2Se/2L08p/hDzk17crtUEBrEagrqPYSWgKsbfthc4hifllr0rRbvQkHtD0IdHdOaVhH9i8aYdU/Q1p86PYeOevei0oW2yrNcbNe43JxK51br+6WuLnd4IaOWMsUyRbIYg9Z6sGpVKsXjtDvi/tVRFE/M8XcJOocTpOLWUTocmcvELg8Oqco81iSNkWWIM9TkcnkbIkt75WAxSNnIMDKYysNgGXBclI6HnqBh2EYYEj26fvo0ZLPZdknReX0N1UMkJlnCvPZEZXC9Z4fYtDrYxj1pbqmKgpUWYFKMuu5HMnKnMdzHth45WSnECXDbZLhlgyXNy9gljwUcBWjZWorK2XQosCKGXZHjMIJriwgkGSWJLTGcCk+54RnCTqPxtS4Sv/3SnVAIKhySdNpf0PN7hbNOpas+Fl/jLPBGId+JAwkKpTtILPizZbZ5xReUWNAw+4gkk2IyUt5r0WJnAUFNI+RUSDWFWV8/vQ/YBkoG0qyBJbuSxxx4CCjAbrEbX2pyBJgJUPnfDJzmOE7bvJScRbAo4kMvWlpTkOQl26//DrLlfWgi5VPg0iamuQSGinLTBpVCuiwtxrZnYRHEiksOPIjnPpkrD0cMyygB5UD7PjLucDignSzAp68RrnaCJOtnQLrPMZVssRtnSHthajHY2y8CJc0I+LhIRognw6xvTfF/LOP8exiidu7BJEzQrnI0XNCeLw/2xuMejWm5Qb/6vgQ/+beA6SvFohjF981Bb4c1XjyYIzloxMpD28qZulDeEz+6TbwSHNE6xR4e4Xk7QWC+QTjh/ex4kkmWYsH4zQM8dm6wH//4wL/w3WKTzdbFOUS5WmI6N4MuD/Fo3//bzD9xTmKXq0sCRlf5UzygZUGVjoGDHmSoWSP3iz/tQFrZc7wGl5VFwHDPvfyWtpj1cispP2xTl6pFhU29HeGLmLuIoyV5XoqYK0atqk6c9MvXhrSNWxEWCNl7yeCa0IZEo/qG6y2bEyYyVgvM9xcJbi+iHF1ESPdcr0GqJsQjkNz5wECjl5fFz0oX0jXyRH5BcIgU69ehdClIW8NvylUE0AZBUpxDGpAsCcbrIOeaFprj+pVlYCj8TBNrEdhKIMAO5BBIFGSLAKUIx1ba60i4DRzwbrw0AsQeIHcnyrNRNvKVwr3xci7qlCxQwBNRsoaMR2wyObjVF7JWCkzIrBKX6SyREqzawEpypZUrJaWfVIWO2BdOWVYZK8cfTisgOLiIqCIJZ520Tdshr2ZpKlmpQAmpj1dKnrOedDDPIgwZatxmpiUyjlemCtNXthjqajRF5Dx0WN5Jn+fLjdtqHllqxOx/KskTrzOaNqdSuJuyVp8h4M640Y0sOugQRrSR4I6WNXHjNdPHayEPeThKM9SPih2HGbrFG6Gvsd26GyVo14ZnmCYwusx0cXYLIvcmWQhey+Qk7nWhSS0VGIrF+ZKR36WBEd5KYYu80b1VztyQpx4EU7cSDYbkflFEYa8NvqfvrhAvliiZHFHnWGRrHGXbbD1ainzpacAWbg7GKAhKWB8fDbCvb/9Be79/GN8/eQ5nn73Em4RoVyW8MoQdcpWK6UYwwShi7/8+Wc4mszw63/4CktEeI4Kl8MA67MJytMDaf/uVA7CmraDPCpWsoHzmbK0ubm+Q3Z9DVo4TtiSxanhFzF6bo2xCzwqK3x4vcFHZY0PBhEqN0V14GPywQlOP3+M6V9/DH/GVkQkNTzBSlMzAU/qrvlYCBURe62Z1jyakO0IkoxRnpIdqf/+lDZr71RtsOj9364+2ylLuzJ801q++zvmN2hwIxlsgW6n9HSH9zqFlFNpz0l51b9Iuljqrb+9OvXLpcWvDN38TRtct/3d28s2rdQUsPKOtv6W2oJPm1+pHUvfdLKtnIJkiR0WSCsezTMBDfY+L1k0sMnx8tkNfnhygR+/u8TNTYo0d5BkNN4N4PaYoBnDo0sU7d2kD2sO18sRhjl6YYZ+VGDSZ/FAIINmyB4bE+ZMYBQoyAh5LOfHhJawh5oJLS8QFpmTVRaFVGGNo0iNXoRhv4/RYIABxfiM+zU8rqnpRJ9RWdweW/up1jf8POu6yzhBESeoklTKRRmHpUk3k1FpViDJCsRJjsWWptapxOUy8QolsEZyDI7zQiqXWE65pkCdSZM8kxhmQ4F9vwenH8FhFZO8RlIKK7X3LIulKQrjkOI2Fcn1C4NVPZ8l/uZQyZAXsjBYSTYEpW6OOEMNygaDqkGPpaJ5JYyOvq/GBIWvbCHCAgn+vLTE1ouPh6dtlmHJtuksmCgz3DUlFuCocOfXWPgNFl6DOHSR00M3UsBaME4szFUDq1ZGqNgIjauVhpoMVtQcbFcThVJrT1tFVqq5PR8OW/BGniRTC7dC7lYo2B6RVWoE1yKHkylZlpvlCKnxzWsxcRkXEKXAqdsTYD2NBjgdj3A2GuGAhRDxBundDZK7G2w3K6yyLdZZjFVOFyyWv2bYVBn8YYjZ0QSz4ynmJ3McnR/i6P4xZsdz5NscVz/d4Pr5DeKrBF7eg18M4FYDJOEQy+FIxkUY4VlT4VlT4y3XJ/u50eeCbJ3hKxY3SLK1EQbebLZyGimXK6mkKxZLuNstJk6JuVNh7lWYuxVmbom5W2LEKTfy4Y99hNMepudzHDw6xsHDI0yOWcQzUj4GvZ7qN2dOuhKq0qlufaJgSxwZrVxT4ZGkdqyEt2Iz74KrbismGGKKl9oipnfw2PwSpWk2LS+F7DWqHZEyk+pwUCGwBlEBVtOgTVdVKQTdBdbcAKsG1RaDDbDKHzFvxkJtG1w1iHf97Lt9Qv0+RW1VjFXftK5NkFyzOQrwJ3d6ZtFAGBVKh2J2XrsKyMTbHD88eYuvv3yOr3/3Aq/frrCOG2xiCuZdNL0RnMEUzmCMxqf1nzp6uX6BXpSh18sx7Bc4nIQ4mw9wNhti3gskKcAR6ON4luYS5xRzD/pRRj0RrLNBYpamyKh3ZOmjZqyjXg9jGkuzhQzLUOV4TlZWyWbkB4zLMkarvFmp46VzI8XkxTZBwRJGVj01NMh2ZYiLUUoRfyYGyqttirstda9kPZDkjONHIkkiqErlEuN4/JjFBhkTYEQy9tCmZpJx4kCNQJXD8j0RWFk+yuosNlTskd2y95ZsDLUMxvTIph3GiUuWiKoWLvQyJbCyCym1xIw90u9UuUWpTgWs0e9XuiUMgZggy8YcBDlXdfGM00wKN6RlepHhDiwoKHGHEreeAtc7Daxp6CMLfeSBj5zerQEr0Fw5SUgfq6JGQ89egixfpU1Bx4m4cfQnI/QnLPyg6iOEMwgkVlgxjus1yH2GYRgjzVGLmoTJrFxV2+WFSLF6aYF+WmKYVhJfPfV6Eho47w/xYDbD/dkMxzwtxFtkd7fIbm+wXS+xTjeiECC4ElA3ZYZtVSAcRzg8natxfoiT+yc4fniK+ekBsk2Oy2fXuHp2hdXbGIh9II1QZxFWfg+3/QFuewO8CXz8WNf4gS2IRJURoMc4dxSpjhAu8w+U/LFFcCI+EdVqI4DKMuXs9k5MWyZuiZmrgHXm1wpgvQrjvoPeJEI062FwMMD83iGOHp/g8GB1P24AACAASURBVNEpxkdTqf6jRwXj2tJvTmOiiNsIrBpcJcnNza4FVlUlJ5EBDapyim6Pye8HVsEPffo1XYNtTLHpru59K8CqfkyBKYGV5c8cyo3bosgSu99rGdEiuumq2uGrk1nAquL4miZr1FbobWDfNGpXCYKWtVptsWz5laq50pRbWmboJBY/NjkGi/u3DFh3xZCmbVKUUIvfp+VEgHhb4OmTC3z9+xcyXr9ZYRnXWG0Zo3VQBH3pFySD1kRugdor4QUF+r0C/X6O0aDCybyPB0cT3D+a4HjYw5CxH8Y/uTglm1ugLAjt0m5VKn+YeS7KSr6W50yIAT1hAD7osj/o96UVSp9dWXkENM39yFilFbZSE0ivOnoTs1iCSas4FdZaZ4UAa0/icyxfrJEmmYCr1J+z4SA1kim5FAuxA4kjMnkjbJXAGhNctYaSCTAmUOT6lfSIek8BU3GIMq80m/FVjyza+PUJrB5qNs7jYLtntsPJ2SMpZ4MnAViXze2qSrFSPUZwJXnD12GjMuRkqbyvNEJhootgrBoK6pnCTgASd1U9ozZ1oUIBDaviKiw8gmqNld9IEiTVXXfZedcUFpCZ07OgykrUHNIfivXDGlyt0xff52AyxmAyQW9M1tqDO6I0jf4FroBq7ilgZVacMXjqn2syV6MWYPEAmXleY1g2OPYinIVDnEf04B3j3myO84MZDgRYYwGs7OYWyUaBKkt3t0WCtCmROWTIQDTqYX48xcHxDPPjGaYnHFOMZxPkSYm7N2ss3qywukqQ3NVIFkC8aXDb+LjyA1wFoWhPX3kuXnkOrmnKHQTo0wSIISrOK92hlwnVehujWG1QrtbIl2sU+pWAO0SOMSqMCbBejXnQYB4As4GH8eEQ48MRJkcTHJzPcfjgSJj16GAsBt6qzJju4KpQRLBR4MSoiFQ4UEKF8qrCkK6AnMYN49Vq993bO9+3+GaHA8SWRHu+WlxSwVtnFCWckzkYwVIy1i4U2gGrYasazczxuhXgWiWoGgtbYOWPGDxW6K3o8A6wGrqrafGfAlZVp6X+M9DadmeU0lbNrM3XrQTZzuYkoQEDrkYvq95kHBf44ftLfPOHV/jmD6/x6s0ay7jCclthnQGZG4grVumzhS/NhBkpr+CHJfr9EsNBgdGwwfnREI9PD/DodI6z6UiKCFhMwHp+HgukPTKdoPiepcKH8TfFigiujH8qkw/V+ZNeBL1eiB5d8PuM9xJYaUyiYtBs8cIwAI/YAqxa00vNZ0WgZNKHnWfZk4mMQlLUNK1RtecZ23CwWq1m9pwbjkrOOFQtgLmVDHGSIhbWSpBVg8AqDabIlKVEVL8Pvhdr0LXfD0MEvZ4cGxlvlXbMBFZuJryONJGChiqj56eKSXsliwqUOQm7kI5cX4o1Jh77a7FjAatvyJAAUUfQtYnALO2nqbut0PBmGJilnhX0pqV/a6X0xQRVdtYlY3WV8bWUgfJ9sy1Krar4uNnR6LlgBVhG4X8lDbjED1ikfmrCMdxBYB0KuI6VWmLcQzBmFZgnoCqsFTydxEjjLfI0RpkmohRoWEDAvmCaqU9YlRYNcN4f43wwxtl4ipP5DKfsADEYSCIvvVkgu7lDst5gmyXY5ol0HpBijdBFE3rojfuYHkwwPRhjMh+hP+4j4hhGKLMG20WO+C7H6jrD7WWC24sE1zcZLvMab+HgAi4uPQ/XvRDXUYRVpMp8JbHq+9KhN6L0T3TKOQoayCxXyMhYN3QrS2QgzdCrMvTqHP2mwNQHDkIX89DBAVn1yRSHpzM1zuYyDs7mGM5YQEM1hnJSEyapGavhgIIQEgrQJe9ybDULwsRAlWpIbbwaJNrTs4WWAmbmNG31PrV+pCWgKpjZxld3Y7oGYPdCoDtHfRusrBgrv8cQTF5zaocC9JTjjmFAtYu5WjEEK94g2laLsSq5tYLWHcaqyyztLo3vBKJtS0LNrqV4oJNwt6KubZzjxx+u8c3Xb/DHr9/g1dsNFttSxiptEEttio/UIRvjcbmGE9QIohqDQSljMgbun0zw0b0jfHj/GPfnUxxEIeZBiCkNrQlaNWM9jVIw0DGfVj2UvwjbbNSxU1qEKjE8N6cw9BBFAUI6TlFKxuoyfh83LzFMZpxPdauU8CUHvRDyQros0AGfpbLixekpbwVhTFwEVakc8+mcz2okOsfrqiNeExkt2W3CdscCsGqwPbbqLaNao4rmk5VM+uShqpkc+bwXBAhoZsKYLPXFwjBqkUmx9JYAk9HjQMTkKuFGD1Gya3XE9DAKQkxCerdGGLLlijg6uGK/R7mZxGpZgisnAqWEaFivz++l3jRkJ1tXWs3ETi1j4wEbt8aGPbUco3NV/bXEqlAn7dKEHgwZMlaC0X2f95QSMN4DG1h5beORAtYxpWdDRJMBgslA2roSVAuPkrUCSbJFvF0jjjco0kSKSzgIrIwzjx0fY9fHSX+I8+EU5+MpTsdTHM1nOJzPMaFRO5ON1ytkNyukm42W9jGcU8KJPFFnsOsDgXQ8Hcpgi2qPXwtduIGDsnRQxA7yxMH6Lserlyu8erHAqzcrvN7meF1WeFNVuHY9rEdDrEZDcWvjSWnA58NilpreDoX4QVBvTT9Y6mHj5QoljWQ4DymtK+ibkImnQFjlGHvAQc+XkNnxpI+ze4e4d+8IpwwDnJBhTzA/nmA47smGTKWFwzWzG35UAGQTLwOAbNmuQ07CXCXBrWLw7dl3/3ftRjbV75XvadNQOlxq2UXp5JP2gumSWO3JfC8wa4P5Dlu2kdsCViqeDLDuMNY25mAzVuuXmHO8mNXqHaJtkaV9BSzUbD0EtBGLovzvCURbVN7YEioLV4YDdIhMfswBgfWHH67x9dev8bUAK82FNbBmNeLaRdoQWF3U7FcUssSzQdBjE74Sw2GFyQh4cDbBxw9O8fGDEzw4muMoinDITC4XN0GQNfdmZ5X2LCqQLXuPViURWAkK0hKE5sRsFx168sqdlIxPhPty7FDgKn3rrXtAxy+y1ppxQWp9BcMJwvy+GgV1tVWBsq50L3rtaEWgZCKMwnj2fmJ4gnIxslsZDCHkKKkIp65S4kSsgtGhewl/cxLqhn68Nmp0xciE9Yv8vNosqZJglY+AK1krQTXPRBbGzLJYKUr4whdNL8F1SJkV7e7gSJWZNOYo6LJUSJddCS0YYGW1F8uOAwWsdLFn9RVHyuozZpU5CHbS64psklVjjSghqCLhK43U8ziXkuVK3EfYMpqhAA2sslAdUQb0hkMMhgP0mMQa9YWthmMWgtAghd0Zajmmi8aZnqvJRsT+tcRcC3HLEgtBAqsX4CDq43gwknE4GmM6nsgYsoIvKZAvtiiWZL8JUuqlixwFixIiX0CVmfSIISmGkoY9RP2gbTkuZeW1i7LwURUeVssCPz67xQ8/3uDZywVebzJcVBXelkzy+YjHYySTkVTosdKM7WkG3PiZQ6BZkNblpus1tsu1uGsxvCW9xBlrpDyQhQEE1yrHyHMx74eY90KczoZ4+PAEjx6e4P79Ixwx2TYfYHbArsCh6gvGYdDLBiSL9CnaqgCBSVIVy9fZGin0ULr4LoFkR0t3ULVjteasrFHWhEq7S2j5r82FNZdV2KQvaVeNsBeC2PnrOnwvrn+83KShVUZ3bFfYpgBVxTqsvaX9sCPQbehDcEJ7CmjGajYPQ+VVOICZcAVKZA9iGiLWWl3izYBqW+nFRU1wlQ4xCgA2cY6nT6/w+69e4Q9fv8JLxp1iBazrjCzDQdawosiVfkL0jnR6DgLpbspQQInxCHh4NsMnD0/xycMzPDzWwNqjRCZETwLqlIQoZyRF1LXlWXuMN/3AGPhWEMXjvhoqDs1gvWkZJtJd3QLHJAXVvVDMl6Cq7olql82JxW2lqktJIjEJxgZ6LO0ka2XNvIiCJXtPFk07xlLkN4wNM2ZZFIV8Xpq2SfGG6m7WBeMVsMrGzL9JtsGqJWHnZLba1YwAzxgomTOLGQiIVYmqLCRcQYbvuw5Ch+1bXEQeK9I8AVzTMZv6XS5YxmeZBFOeArxegp6So/ksE9asWjoHcOheV4xBcoiPgLTUZl5KSeIo16IkTRy2GFZhBRg1tUUNt+DfNcWEasGzyIPhAKOA8Af0sw2k3Lf2XenOwMGKtIRH9nSLJI9RlpTuSXBcDHj6Do/XLgYS/lAdFqY0TIn6GPSoDqEZeySx3jLOUcU5irRAxs4LRSmhInrruTyy86TDJGoUIOoF8ANuglzpzDRwHjmoal/GYlXgyQ+3+PbpNZ6+uMObbYabGripG6yCEDnbtEwmqOhqRrbKSkQaftMHgSXXmzUaslXaFW422G6Up64cvmWesJ+cKvP1qxIj+hpzbfQjnM3H+PDxKT764AyPHxzj6HCIyTjEdEyNsN9OLQHWlkhpANEdSBRYGjqozroEVQ458UrbH+VMphZf95/hn8bRVTBmJ15vWFoX+tmVSanPt79V8xy5mja+a3U3sNnsn2DNwpMYuTPA2gGg0XbpLFnLXK2LM7uBJtDvAKsGVxUR7S5cljIBygArDTqkVbEGdV2FpRBFJ/8lDFDLwmH5LBcR4aFqCKwFnnx/gd999RK//+oFXr5ZYZFUGlhrZA1lVzTycEVC5PRdGb4Aa4VBn8DaCLB++ugMP3t8jkfHBzjqRTIEWAUQVJdOnmjsu9Ae4XV5rgTAORH5qgGRr3J/LGHFbkxHM3czt3SnhvbBCoabzUq8qJQblYjHVChAJUu7XUk2Qp3ZVMcqeqQSBGiXx/ejRtvqXNibliiZecsJbdiGZqyKXCvmzSQW3eyZ0CLDYHyUV8GNQKTgEsbgK5Vu6lXuDbOuBFZdfECWq9iRYkh8lc2c38v7Kh6zPHEowxXxBmBoQm8onAe0JVSnGV6X0sSy1bqEVHLKpGqxlGSI3a26REkru6JmVHwDPLiRJ0dyDsY8pdcWmxg2ZMLskJDIqzAqVmqpXoqIWCTSDvpGeDJ3KGkKvAg+rQHZ3pWPQXq/KdvMgpsfzcE5mcTfQOloaXdIDSmH2VjpmyuyPQnf+DJu1wW++f4GXz25wrc/3eEiLrCAIyOh3no6QT2dAsOhGAT1qxJ9hpnoHbxYAHd34vXKRNpmu8V2G8v9M6ElmcdUgLC4pazkFDLr9zDt93F2OMWnH57hsw/v4aPHJzia9TDquxgP2LCSq30HBfXz1Z+TVLxqHa7ooXqVMiMNrCyWF2CVGK2KtdrYZgOrzOAWVLWsTpJeVmyxjT/srMD2Iu3EuZws9WW12G82B/MT7wFXU+jEYidhrO16akWze8C6Q613YdgGVs1Zpc+6uQ0dG+YbZkJIe7LawGqO2uY97wGryqpzApKd8GjtYrnJ8e33b/Hl757jd1/9hBdUBSRs7FZhS7mh46F0VB15wyD6wIXb9xD0HWGsg16B8RB4JMB6jp89PsPj4wMc9iOJs84oT9FMi8IoE76Q96NlnSYcwM/x+QsbtStI2vNEp9xon4c5bpiYn33MMPphPeFUb6Ba9a93WHoKFWfdiaaYggztJiaTw7TUIaCRebuiG1UOZAZcNXvdP+YY+Yp+3IrNdrp7iS3r/5W7mQJWxbStRKjmwtKxgMiib5pIWsjwd+L5UnWhBgFX5oFKGDK2LXFhzWQplGnDF3KK4XvVMkcmw5ioYghAChEcNbixazYmoRjTz1wYvzS1kuoissdKklYcvM/s/pojo5aajfYcLnrVpZabCFvthPBUPzPhBOxF2qjuBbzjbJHCf5lzYuOKGkQ2AsrteOEmfi+N94x3rN5YJbHHUWobRRrneLjZFPjDDzf4/ZMb/PGnO1zGJVZwsIaLjKY3TCJMJlIUIiqTIkefUjG24bm5RnNzg2JxhyROVNcGFqfwvuiODQJqulKQxSF9OsdFPRkn8wk++/AUn310jk8eHom6ZjpwMR356PMemv9kR9YESuklVTitnSQduIr+h8AqG4gCVnUa0yokDa3qJzpoVcCqVAWKuWoS90723kxmDTT2ZbbFTh2BEgZshwXszcL6WfWhSk5LTujPMlbDVvWbUX4s7wsaaNAwoQAxtVDpKxtU+bOSuBLGyoSMXmf6jCw3xN5MtCZN4qtMnIClmoylSS4Cd6sU33z3Gv/wux/x2989w8uLlZizbHPG3GjSQclMhJqa0X4Af+AjGPjsoI1BWGIQ5Zj0Gzw87YD14dEM8yjALOSRjiJq5czF9daeWDRDNdunsEtNGFWZ7v7WZiFW+5A0AsjvNW/aemrt7zB1bbRspA62QcWafnqcMhzQZlrVnebUMjaNalGrc41SeWhLR5mAXTjgnYyrDsuYiL69cZrtUj0ydSZRTEN9ZEC12x8V+1TNJRXnFYAVEbZmqTLPusms4s76a7Jj6VCHNlfpilPUMjLx4fZUwJ9nOEUXCLCE2tMyP5U41e/YHC3bxcsHrcFVymNVbL+gjFhUHSWKupBBhzdVOaji5YRNVjBxnghmsMJOuKUGVnXu0cCq7o6Kz3Nuq9AP/TIU2KhdyVbomGA+Y5AEPjGhcTxcxyX++HyBr35c4LtXK1xt6fmqOv2mlPMNhzJoPkMlRpSliNIULhsGXl2hvr5CtVhIWTEVJvSkYIEF2+FU1J8yMSoySaUtZdk1S5J7jCWPBvjo/iE+enCAD+8f4MHxCGeHfZwfDTDpc3vR//HByMlUDz5gvXl0x0ADlZxJ3Gh0+ltPqK4YydYbdQxWzWblQaxpgjodt0JWa43trzdZJCYM1tUfmCVoMKyjnxYK6onbAquWlAmw2smr7s93C6JrDmgXCXQI2NJzDazKLcioWbtggNpJyFiNirdda2pR2oxJbqhaqQpY1ciqBnFOnWqN60WCP3z7Er/58in+4cuneHW5RlY6SEsekQPUPZonD2UEgxDRgIkKH/2eg2FQYBDkmEYE1il+9ugUnz48x/3DKSahi6nvYsjYoM5VSb7KigvbKU39XBSg6hi7kpKoN2Ryk3o5KTs/E3A1i1zx4c48RH6p3nl0hJNsVZrsOZRYKU9cgqsJ3hhBijrq615Pcs+1tEQflQRcNGp2HNfs5PbeqcIYciVW/MlYRBo9ohFb8912WVbTTWIXWE3sXmnMrMSohIH0H7MRUpBLsxbRJPKadCO6HTWiotNyx1tarRayAIPE9vUmpgmCzDdzwYY9WUzKiMx5z1WooZJwFDd5ec8W6RHjbG2PKVdpQiNyO9kehucEXVekF3ar59RJTZUE7u65/Hqj57Q6H/OZMyFLt6/rpMS3rzb45tUKT95ucb2hh2+FTU5NrGqAiagnR3sadrPpZUhLy8UC1eUV6qtLVEsqhRuUbJpJfTar2FgqLK5hlNO4AlCydiWURwBjpWGIBycjPDob4/HpBB/em+GjB3N8fH+Gg0nfSv7oZIRsdDru55vN0lIM6FbYapsmhmiQ0+EuozQypyMDbyYx3s55i7nyerv4gU0K9TyxPqVOZBpgzZ5g1SLsw5NZz936Vt+h1uh/DrDuMFYNlFb1iiGy6teKu6oAq9a1tHFWFe+gfEk9JJO42QucqM9bwCrOWXKSaCQxwaP+Oq1wcbvF7//4HF/89gm++PJ7vLlao2w8aT9ReZH0E8JkKsehaNjHgCWrAx8DAquXy5iGFR4eE1jP8LOHZ7h/MMbIdzHy+T16Y9UsRCXaTMJNr0nDUG2mLSRRH2/kh3aPxbvAqlimPkB332jKTpggkfupExfabFwSefRVUOig/1e/Ry1fsqcOPo2Bk9xY6+RhvkMHOvS91/uvwblWNWAeWQel9nHMbCJm91aP0BJia3BoywXbEIBo0NRD30tQtJ/ToGposYHrludqUBX2b0J2phTSehRWnsSmOzqGYwu5O/+KVvWiGbqGVX0QVQDbLi7NypV+jtFfbhgEVjXa+62v1/A0tXJUrNwsYAmVWEJ5c8xlaIL19jGBNS3x/WWCby9iPKVvxibDOs1lUL4rXRU4OC8Stgzawt+s4dzeob66QH1xiWa9Ukbh7GDc60mZMFsBJawupIxPNgW+emL/WOeMDzfo+w7OZj2cHfTw4GiATx8f4vOPTvD5x6c4PWQLRpVMEoLBsA5VKQRXiUmp0I5yYmq5QXu8Vx1LNLWw/Eha0JU71XJT65SmTmXCVjWD1bCkpkqLjgZR9eaqeYXJV5gpY67B0BxDwtUWb5arRR50OEBO67aO1f5BiZm1j1tPYevC1BFWfYfZntRC07Wr3buwJpQCVkOFzEJQUG8lcqyb3Zm8AGlRY8EAfVzgzc0Gv//mOX792+8EXC9uNyhdls8xBNBXsaXpDO6U5Yo9DPsBhn0fw7DByMkxRIqJX+Hh0URUAT97cIZ7h2OMQrJVBwO2V9IbqglkK0d8rWQgy1KS0BavFMMzcKMXhv0A9ERT4KpuXHcU3wlM8vyl68+UilfuLIHVLHDdd8w0xFG3zMQRTWrK/AWzIZoqOnv3tqiXDgN0yTYVN1JM0ezm/zSwmsdnSgZt4DEFJzuFJzu66E6hsBt6stZFu0F0TNu+jwZA9ePY3cTtVdMd0XYWeAvg5tnubDLmOrr7oOp71JHGfJYfi/5SyjVpAqN+2e45RsWFTWZbrSOd3baBVQMFv0bGShtFjuu8wg93OZ7eZfjxNsPVMsFirUZK31aXAv1ACl3czRbucgl3sYRzcwNcXwNXV9IAUxo0MuEwGiKLQumesfFdFU5wCKosdPHR1C4qAVYWrwCHIxdHIxfn8xA//+AIf/UX9/DffHZftOEdXSAyarZKgOV/4pW7B6yaRAqYWfFOUgujStH0QnMvA62c6yoE03oNaDIjjFWeiwZ4i1QYrLOOWfJ3RUqp4UgpkNSPq5CT4X0KG80TtaP97cZoSlrbP9RFHNo9dIdE6yNlRyvtrWCXsXb7ghG7apGXjnUZaGnfSXflNhnRi5vm1jVutzluNjleX6/x5dc/4Te//RZf/PZ7XCy2qEM6AvXR9IdwplN4sxnc2RS9QYRhz8ewR9BkT/kUozrFxCnw4HCCTx6c4JMHp7h3NMUoYt2/i0HAzHaXHZTnoxNuElcVH2XlzmWSj/IQJGawyz9M7bMswJZBGWpujubdzq22emqDDLgqQDV4Il9tTzkGUk3jxi6I30K3edr2BNOLeMdcwuiSddLLWEHa9cdW1NdKIKg5YFjVbkV1V+UiEC2M0pJJyG0wLFlPUc2SO2C1j/ombtzu6F3CQvOY9it6XbVspSUGNnvZ+9j8sAbddi1qPwsTHlG/Sqfv5H7pJJR+Tt1eQVA10raOlapHYQBZBepNaacyIOnCGOqeqQdOqdmWwOoCt1WNnzYlflyXeL4ucHm7xfX1Gjc3ayTbAr7LcJYPj0e+1Qq4uUFzcwvn+kbaVru3t/BogTjowZ1NgOlErAsXLrCgd6oUkwRw2JPLCdHUPuqa/hZsRwRMwgqzXomTsYNffHiEv/n8If72Fw/x8HymTFV0TziTqGxDYCYhZTK97calgay1JVWiIVGj6Fi+hAl0CyiVfrWBVbFIWW/6HspNa8tUzbPWE0EDaZdPYIFMB6QEU5471KsCVzU9DLAaExcFwZpmql/3PmDde/wtW+/IqVnMfBsmSWWYmh0KMBfCb6OkR1ytW8eVlmWYLWIfWGV30wSXhsdZhatVhut1hpeXS/zu62f44rff4TdfPsHlMkHTHwN0sxpOBFD9+Rz+bKKAlUyUgOmxpjvBoIgxaXI8OBjjk/un+Pj+iQJWSkZ6LgaRyvjq5gmt5lZO59r2UBUxWQ9Dd1gwe5s5MqjE0Z4mThDWrF7VIkQ9NX0TjGONZeejFrUGoZ2norf7NvDSgYUKwehtUx+/lVDPYqr7BR8SfqE3gJrE1BKKTlbXXu/GuxS8qPOLOuyaQ68WFtinPfUW2xjz/nauqr9kMkt9+TsaG33UV8DcqnXMwdACp53bY28s9p80nMDMP/M18/1G4aHenDpomV3D3FKRoBlhO09ripF14vjOeFupGMzhTBuRSHyJC5XMVs+5tkfcrsMTv1WAVTdmvEODl1mDF1mNl3El4bCLNwtcvL5DvEzQc3yRgrGDbHO3QHlxieriEs71NYLlEuHdQjry+uMB3MM53IMZtlGIa7fBDVv+iAIjBNweHDdk5yoNroE0ZBw6CYZejINBhc8/Osbf/+ox/u4vH+ODewdipSmSMa2H7cBNo6iZcyb8YzNFya2oe6UATckuzf/7wKqYKlUY6gzNecGiHmn7Ys95OwOlN0ClODDkyKxlG1CNpM98ToEqlR+GqTJRqYDVCn+9H1jVjOvIr806ujirzju3S10tMcW0pEFbx7dlVnK3a2RL6I7ARh5hzbiWrcoHZnVyMuUVLleZgOvLiyW+/OYnfPElgfU7XK4zOMMpnNEU7mQKfzZFMJ8JsPb7oRzt+x4wRIVBvsUw3WBc5bg/H+FjAuu9E9w7nmI08DBiLJaaV6l6aiMdqk+XKIZUVliAVYoAtC9tm8Dr7p0B1HY97rDHDijVmzb6Dr5a00rHUneOxnZ209CofWDQ+2vH2KyJ1u7WuxNd6W53gVXFwlSq2iSvTBLBJoGGse4Aa5fn6fYNowRof1jNbME39rSygdUGP812zd7TAasGdbEfVImw9pbYrPVPgarZ0M3r/vcZwmnmovXYzL2S5pjciMRjWHna2ieMTl2hwyrCco0/gioG2bHPaxNu7blUwlDU1tLQik0Z7wC8Khu8zIGXSYW3lytcvLzBxctrxHcJwpoNBlV77uaWCSsFrP5igUEcY7iNpb23R7Pzozmcw7m0f79oKlzQqpHyRum/wcZGzPSTubLPcSTAEjVrRM0K0zDH5x8e4V//6rGMD+4fIGJVW+AjpE5Y3wiZaYZPGDRrQcJoshUzNGb6aiNSHYUVW/3TjNWAKtm+8SbZ1UaaCzBrrQNVdersgNUUIimdtB6aWKgwQMdWWUJjs1hZB8Y2cH8u7QemdsIBRitm5+RplwAAIABJREFUUWP18woMuuRVB63SCrlWg7O+qwJSwWaVerVvvJXE0kEUmjxfrXNcrXK8vFrjyz/+hF9/+QS/+f33uNrkcMdTuOMZvMkM4WyCcD4Vh/xexMqYGn12Hq3YDG+LQbzGpEhxfzrCR/dO8NH9E5yTsU5CDEcBBkM6UNmMW/tI6iyuJKcJrrJPcFJ0TRU7TqlvvslUvgOqe8fQVjQnGhd1P1tNsE2X9k0VOsbaPcfu3refM7u3+YQqA+sSRyZiw0oxY+9mYkx64snmqZnzPhE0m4eoKDT57nSAnWOR/MU2pGSHAnRlnbBWBbJWqL4NI9gxVPMuFVvu1AXtEd5Ko9qbQLvZWNdpf65Ngul7JSEfO1mpPy+xbyOZMtpKzcZko5B7aZQEqpJIBeYJxMqOUeriWWJLI276SBhZmL2/6vg+GWsSsE0NgZVstcFzMtZtiYurFa5f3eD69Q2Smw2CrJLhxzmcxUoKAnC7wCBJMK8hDS5HLF+ejoGDGZqDKRaBi1dljtdVjmspEwYbCyAvuSGw40AfnjQrbBCUK/jVEiM/xWeP5vjrX9yXcACBddjvSRlvnybinhHwa1LWTntrju4pTzozfTu2b0v7OnJmQm0mDCArxSQvTYxVJ5K79WEYk55/hrW2sV51YuqGcctSFMAAqXxMXXOrqtastTAdBPT66iaf2r7VMU99tgPXTg9ohwI0b2sZq73Ile6b5XicR2Z3ZraUCS2muLURK/FEv0l9rjSRaXF1IrBebwq8uN7gy29f4IvffY8vvnqK620ObzqHN5nDn87Qm42l1bP0dQpc6T3Vqwr02bV1s8Zgs8I4S3BvQmA9xof3TnB+PMVw2sNoGqE/YjsPxTrM+paYGIdGC1VyZ++0Jg2h7l2bPWyzlHpGye207RjNzbVq6XQS0KhFVfLDBHRN2wWDhPbvNQzUemLmwdnA2jLW3YnVsSwFGF3y0FyJanfybgZfPW0Dri34qWCilg5pRyMLBNVJUJcJ67ejQLWLaZl3om57Jx+zyUAXqda/S/1ZlXCwFu27BEIftw2JsXaLNqstMXVd1sxdw/5PQnh6rVihY1mQUg3GcmQjeDedGVSZKiviOFghR7ZKYOWgaqaNqxrCIfF9iK42DYEkVMD6U1LjWVLhxSbH1dUKizc3MpLrFdx1Bo89xzbsDBDDX6/hrbeY1Q3Ooh7Oez0cDAYSX63nU1SzMW484Hme4kWe4G2WYhkXWG9zbFNGOUOEwQhhOFJS1GIBJ1+g72zx8f0JfvXZOf7qs3sCrJPxCNPREEMWJ1APqz2M5ACxvyPr+WkQR5JI8tw08uxEhLpjhYqetZoatSHZG+X+Ttr+2/qCNf/MY1Wntr0zu3Ut8pVWDaLXup7wrbK6tIHVIj527tfQBgOwknM2Pol7ya4u6WLk4+rNq2IaG1g9ffShCNkCVtO3wYBrW2QOadlyvS1lvLzZ4svvXuLXX/2A3/zhB1zHhQCrP50jILBOR+hzjAfScygs2EaDpsQxBqsVhqsVxgmBdYgPz0/w4b1jnJ3MMJz3ZdDEV7p4tvGXPR8Ew/bsTgptftcAqwmmqx1bHYmsLKXMHvWQbW2k2sG6xJX6t5ZBE9Rae3RjLWYDqwEqWyNo6JV11v0ngFVNbAWupkijfTTiOLQXbLT2Q7kCvi+dNDAAZT6nwlq6NU9rsNGZ+QiWvIdwt5zd3jveh5S62Mc+4dtaXPtH7BCN/For9KM0sDqeK+EAq4jFBuAdYNDVmyKjrcW4RvwU2AGW/hHShJLAyvLWEjVT7AKsyuybInw1T/SzNcDKUliaqGlgzSLgFg2exSV+2BR4vs5xc7XE6u0N1m9vkV0t4Sy2cBYx3JXqqhulGcIkw1EQ4OF4hkfTKY6mEzj0FJiOkE+GuHRq/Mj23MkWr+ItblYJFqsYy00Gx6FR9gS93kR5OeR3aNIbRM0Wj8+H+PyTU5FbPX5wiPl0goPZFNPxEGHAtc7iMgV8eq/VsGLfSEPlDLCa/bt74N200FWFMtcMoBpP111Z4f5G+CemjPp0S0K6M7vFKHe/p50wncbPaAqcSjcTtMN0aofvGKuV/dA4Y7Ri6irsWKwNrPaGQfMIxVgZZyVjVWyVOzXbZuh+2mox2oxVhwEaGqVXDe7SCrdphTd3Mb58+ga//sNP+OKbn3C9LeAxDDCewB+PEY0G6I3ohB+p1tfSGz5FP4kxWq0xXK4xTVLcJ7DeO8EH58c4PZ1jcDjE4HCA3qwnVm02BRN9nRmCdV17Gjn2WcBq3oI6nmhgtXCtBdQWWNvzsWK7gkbteUbXluhDtjwgU2hh0TH+iNmB7UliPjZM2fy7U/SrCaOTNXZ8UjKyOuaqFGL2kbvTXUo+bO/RddIqzVql4krPTUk06Y3LbOit/64VFbIAlh9K/Nass/eAr8ZGjek6PLNXrmgWlvlx8ypv30ib2hinZsjtZqD/gr1H6TfO2K5JQKs6EDJW9syqRTVAYBZzHgIrQwE0mRanc1ZqefAYChBg1cFsozvS4ErGyqaPeajGXVPjh02G79cZni1T3F4tsX17g+3bW+RXK3iLWIa/TtHPKzHiZmeHo6iHB7M5HswPcDCZoBz0EPcjbHsB3tQ5fkg2Ml5uN7hZxlgst1hpYB0MZuAgsyaw1tktgmaDh6dD/MWHx/iLj4/x+P6hsks8mGFKHTmd3lihZuZXJ5xRc8ZMCnNGNhI0ww30nFaVrQacuyIctRmqyk75zz6mmIdtg5H98Z+YQ+/7sR2ANZNdQmO7J005VZkureZauut6P7Cq9WcDqy1r1ixLxwe7olZCBM2hdfJKsy9xb5Kt25FeWG0KcA9YpTLNB7KmwTJvsCpqvF2n+N0PF/ji65f44o+vcLUt4Q7ZjmUEfzCA31cuQUHkIWQrarY7SRP0tzEmqw3Gqw3mSYb7k5EA64f3TnFydoD+yRC9oyGigz7ckEJmE+vtQFUBbLerdlo39cR2QJX/ZkmlyWKbG6xngOH1hreqh6eAVU04pVRts3gGUI1y3UYSe8v9sxPGTAQreG+hjVX/IXPUtNPQKkTLhkzNYYLIO6CqZS8yyTQItUdrfYAzyU8zz3WEXlUCac7eJo9lAWrhd2uObDEMK1zdJdg6gNYKa/0uu5ujPjLJWS1Vs2LibZsQTSAMSWlpl5beKc3qvumO2pSUW5O6VvEYNQCjwwAqxsoMuq9CY4atmollbgYZK7uchkAREFgrfL+M8WSZ4Me7GLdXCyRvbhFf3KC6WiNcpjKiTYFx42Dq+Zi6IY77Q5zND3A+m2MyGiMJXCWxchu8LBJ8H6/wNF7j5WaDu9UWi1WCDUMKHjtjzGUwKdXkC1TZHYJmi/snA3z64RF+9sERHt0/xPHhXMZsNkEU+qBJl87nKU8H7bdhqngNuHZJ/O4kJ3NLLAOUaqKtIzFEQQOrmWc7sR8zaS1ibKa6vVzaCWx/0QZgs86sia6sCJq2X1+bfJY5T4cTG+RbAqTorfnfbAXq9xrTA/5rVz3wLmPtAgicPnWjxBFt6Fmn1Kku2kle6TfQ9rKhXRyAbd1gUwOX2xy/f3aNL759g998+xaXmwJOjwbFfbiROsZ7ARkCHetzRNtYSvoGmxjTdYzZaouDJMf96VhA9QMC6/kB+qdjRKcjBIcDcTvSGg4JxMnO5CqhvhyTrRO4iUXy7pjjpRzetezDFBlovtZtrFa1xs7JQIBVxxQlyGvYqh1f1avVZsI7s+Y9/9inafv/Vjtn2xpK8+bWG8BsHe081RW6+xuKtRW0cS+FLpx0u0kpEx3hPZSOrQRWApJRKmmmoipPTeZfg7mRRL3nWRgdri1x6s563b1RU60rtehqzztRys6mIL9QVdXJ+247DncuTN06ts5+dtZN0EUXkYhNpC4kMA0mu4vuCAfDaR5QhkBJYK1KPFlu8O3tBj/crXF3sUD29lbAtbnZoLfM0F/lGMbsUxXisDfEYW+Ao9EUJ7M5jmcHGAyGWKLEZZHhqszwU7rBk+0K38dLvNissVjHWC0TbLcZfH+A0egAo8mhZP3rYok6u4PXbHHveIBPHh/i48eHeHj/ECfHBzg+OsTBfIIe2/1oLx3ea2MFIUxTe8czVCDTWHvwGMG3KrwwNQXKn9iY/Zj5pFRG1gQwk9ZeoPYa2Wes9hpomai1U++vr/10R7teNJWUVi8aWN8FV83QdmTg1s6uDQ/+y4CVIg2lNjP6Snk1jQbNZLIonzn18ttEasLeZwCukwJf/XSL3zy5xH96coWLdQ74IZogktYjrtvAc+nEXyPIM4TbBNF2i/42wXyTYrZJcJCVeDCd4IP7p/jg/hlOzg8Rno0QnY3hHxlg7USojaadfDUVUIYJmXtviu3UvdfZUB2rU5pY/RRNLXT7/KwTgtSed+Yu6l7tJ64sUN1hwdaE2MfV94FoS96s2Wb/OSssbOZpl+BSht/y5zVrNTgn799UrlmTvj31WQxC3rkOPRtQ5asAq74Pwva0j61s7AZ0DfvT79U8hw5UTd1aV2St7pwiBfZ/3WagmXHbNdSUZ1oBQrsySicx3+8bqmLV6roMl+7KVduyVSasjDlOq9/rpFZmFxdgpQNhCCyrEk9XG3y/3OLZ3Qq3b26xfXmF7YtL1JdrDNcFBusC4xQ4ioY4ZquY0QyH4ylmevhRD9d5itfpBq/iNX6KN3iarvBDssbreIv1NkO8zZClJYKAwDrHeHwgjLXKFyjTBVxscO9kiI8/OMYnwliPcHx8gJOjAwFWMlZTxcp7LL7KmrG2BmN6HmrTM73naMUF5U0MJYhXb+f8JYD7PkC1En7tH6NvhOUvLc/ahBa0RE7sCc3EMhPZrA8zz/kcVT/TVpIvERuNWUolQE5Ks1MzKfUvUScRzVX1659jrLvgaiqGVK7URGCVCEEBqxKXdAFm5aCjB3/Iott2noZuTokeN0mBr18s8J+eXuMfn97gYknLMw81a5rlyFjBRwm/LhEyvhonCKndi1PMkhzzOMdBUeP+bILHD2jWe4bje0cCrAHH0QBOxBggqX5byqGYK4euBukKWI0Io10e6l2aTpMmvmgMR94B1i6ubbKOth9wB6wqsaHI396R9k8dd/bRw8J3myV34XplfmLMgVS7YgMOXeCrKw3RzE1vGu+EBQyzs66vZRh7R3hTZaPsOixJjHXqV5NXu0uZOPEOsKqrtTW3Ztva5anvAqvcGp1oVAxZlwfLLzALpEtAymeMdrU9o6rvU8RJGYq0pa6t0kbHnWWxK4OiDlh3lPE6CagmjGGsBNZ1U+FFnOD5JsaL1QbXLy5x98Mr3D19hfLNHUbrGqNthUnm4ng4xen8CGezI0zHUwyiAfr9IRrXw5tkg5/WCzxbL/A82eB5tsXzfIurIkPKtuw5+52xyS/buk8xHEwReC6K9A55egun3uDe2Riffnwm49GDYxwfmVDAWCWvtJBElJXa6EpCSNapRHjVjhmWOrlwLkhHDdvnVwfHpLuHzVD5zTk9b2kBRyEuA9Nq0PqQGlearUsJrMR9XWmV5EgbGb56qp1MO7qJJ1OArmd0U+Qrnc+0VSBf+Z9cp5zK2N/CXmgmIamDsgRYMy12YlGtyF99vUtg/XlgZZi+rU/QDE71ldLaM3MtenWa+D0fiDj7QI3btBRXn9/+cIPf/ngrwFpUbB+iXPS9uoBfceRilRYlCaI4xSDJMMsKzNMKBzVwfz7Do4fnePTwDEf3jhSong2FsToRY2bKC1WMjaWcgzfXLFyjUWxFQC0bb435DAs3wMqHqBfifqa6Cy6ovaVlrYbp6sUtd9tivy2rs4F1FzN28aR93hbdFJ2fTgi0rlIaaqUDgoIG4XpycVYB3455inUs28PGNnGlr2aPDGhW1+FIB0Z6Bsr7b3mzOhLqTP0+/+wKGHZBdoeitv/obpYUf8iCVzAnyVWVCejIwP4GZgeCrQyH2Y5aGzxLctDGnnVyU/6GAdgWfWzGqhamDaxbVLjIc7zJMrzdbHHx7DUuvvkRF1//iOzlDSbbBuNtg1kZ4GRyiPPjM5wfnWM8msB1Q3h+KG1tXqyX+P7uCk/vrvEi3eB1meFNleJOzLX5zpVDV4/A2hvJIO5k8S2S+BpNvcGDexP8xacP8Bef3sfjRyc4Opjh6HCK2WTcqiB4myTcozs/2CcgPgrzNQKveC8TI/Urr0JcHfVguQJtGsXS05x4KUnjD6VAk3E0kN5qOTsKF3DZxJKtk9jtgta7bNbJbhW+Ums4gS9NF2k4Ln2ExJtXab1N3oGFowXj3BzSyUJdJ185LYx1ZAesFqCp9dvFEg1bsYFVOchwEf3nAWtXCNYVgxlw4ERml1PlAr7HWI2mUb8Bgirv111W4tvXK3z5bIEv6Z5+l6DI2aGzksZ0XpEjYK+eIkUvy9DnSHOM8gLTosa8aHAIF+eHczx4eI6Hj85wcO8Q/ukQ/skQ3mEP9A0UUDU9PXxWXOmEvK5d7pS+3UHSRJBNYk654+ud1RwbTfM+TYTUWjUSEt3v3M4tWWLMbhtT0NQCq6FJ6pG0S7wDk/1P6m+Un7OBtT0n6Q4IqpmgPOqWcRs3KtuVqmPQclKxfr35SlswYIHrjiLFEEPD8lqTEqsEVHOBfWC132eXHeiIgdka9sG1/bzePARcJdygWtl0ljYKXOVZWRubegiGp3csxTDWXWDtUrryE1ZGW4Gr1nWb7hrtxtwBK9kqR+zWuC0LXHMkMS5+fIU3Xz2Vkb64xmQLGdMyxPH0CKcn93B6fI5+f4KycVA2LtZ5iWeLW3x3e4knt5d4lW1xhRJXTYENY4Ue46MhQp+VVD0Mgj4GQU/8ZrOEJtk3zHzgwf05fvGLR/jFzx/j8cMTCQEczMYYj1THVnPLSCiFSOpX0w+OrxJf1612+D1sZc61ztwK/zOgRVCkpSf7qIkJPbkc+8QJW23aY22T1nCkaWUmwysLhATVuhLjb7YOimgP6nsIBFQDeCHbw/tA5ErfM/4hMlOSoMppRO5GUM2ozpCWQQRY1X+Oc4DXFXCNNEy122BmFvoesOpl38mtjHH1fyGwKqsCIcst65Kj1x6wmnmq3pCK38tmxPtGYE1LfPd6hd/9dIuvCKy3MfK0QJ6WqNMcXpaICiDMUwzLEpOqxrhuMK0bzCoH88bB3PFxejzH2cMznD86w/TeHP5hDy7HNJRdi5Z9Clw7xupoxmqn9jQUmtRel5xrKbcGuzY42Em1DHNtj+XaQ9XYhLahQI1A9lbWLWMLSDWjUgzRPpCYL3Sfl68bBGwZqwnwKtRWeRaD1qZBnHXgb3dDdTXtX9Qn5hb+7T+/m9DvsK49NptPGdijZElv8WbK6iy7+U7zlzsA1QI4C5zfBVV9L/T7NKczlVxVel3DV7s7rI/6ZkfYCwHYW5opxFSFJbsp6l1gtTo6tPWcWgtsHdvkGMoYawCkbo1lXWJRFVhkKW5fXuL6u+e4+e458lcMBTQqHJB5mA5mmM6PZTh+H3FRIy4oX8zw03KBp4trPF1e46JIsfCBhd8gYe7WCxBQX8v+YOI9oPwHPGp0izXKcg3fz/D40RE+//xD/PLzD6XJ4Gg0wHjUx6DfE/2u2WMJmGmtBw25iwpJXiEpKqQlOzWovmVivC046QhW8uflCK99stmtIXIIrA78GvDYKaJs4OY13KyBmzZwswpeVsBlN92MJKtQCiECa12j5zmIPLYEdxGwHQ67E0vb7gA12/OEHqqAffN4vWwqyWtqkIcOssBBHjioIh9V6MsrwbnveTI6YLXAVSl5dObbirFywpojkZ52utngPx0KEEWA9lVXwKoqsNTKfQ+w6piMAVWzGTF5ldTAbVLiyZslvnpGYL3F1c0GubQ9zlHHKYIkRpjEiBKarTQ49Hwc+gEOPB8zeAKqcz/E4ckcR49OcfTwFOMzumEFcKYenJGHJtDASrrJUIA1uqiZ4ZpWqtCoHvT7kwKI9rTZZWTaHMVOklx9o12e9+6RuQu8dKCiPupil3aFkoE6+wy7d561wXVP32p0I+YnlFtTy0G7nu47x2B9NTYdtWKwe3mj7qTS7SL6rdnnJUu7aJIELUnef29qNdqxTUMO9sHV/nf7mEwBQxuU2WUf++4Z1t1vtwzDlduQgJ28MicNc/KjkbSJ6O4nr4T6KiLCo2jlq5G5NbZNhTXZZZ5hc3mHzfNLGdXbFfp3JfrLCr0tEAVDhIMJosEUGXzcJQUWaYGrOJVQAGOszzd3uGlKbHsutpGP3PTeopELY5FszVXWcCXUVsF1WDSQot8DPvzoDL/85Uf4y19+jPsPjxH1QhkBGaBlIM1mudsK2JbApqixigsstzkWMb1kC8R5iW1eIGFH4NoRcC2k44LuglGz7Y2jOgKTcfLaqlo6JHD4OQcT1rV8LAbfMjKEZKxlgagsEdWVdAghuLJHWeS7wlx7gSfhgDIIULAho+9jKzLPCsuiQowaeeQgi1yUPQ/NMATY7pua+X6Icci27yGcJt1jrDrG2grhtQfoexmrORgZh3NZFO+PsSpgtcHVJGEUqpg4qyE/th0fQZVxGR4LYj4UAdYCT14v8IefbvDNsxtcXW+Qb1MU2wzNNkGw3SLabtCLYxy4Lk7ZAK0/wHHYx8wPMPNUJ83ZyRzzR6eYPTpB/3QCd+QAHH0Hja9SVNLDi5l6T2lLXel010WejVjHxI4lp2w59cvHLdvUSNA6pL+/ykhL5IxmX/09/aNm9+9AYG9Zt490H1ztdJN1Tpdfvge0NhXee68dQTUlh2qDtLlxd086AG6v0rrw3eCBZo+asZt4hh1r3Yn3613EKlNowXhHrqOfVvceLSi1L6B9z/Y1m/e2/x7tuLp9s3Z/oR2S2A9PSGDBJMoIqo0qDmjlaCb8o6M0vMFygiOwSoyvRtJUSFAirXLkd1vkFwsUF0s0l1tEtwXC2xzBqkLTsPNsD5Xfx7oALjapjLebWNQAr+IVXscbrLwa2ShCPoxQRYEkeMgKJb1Q0DggQ5Pl8KoCERsUhA0mkwAff3wPv/zLT/CXv/oZzs8PdTKoq2OVFaPZ6qqAXMMirXCzpqlSgqtlisU2xUqMujMBWGGr0KY8InKm8F4lntgehmwzdD1EVS0tvcOiRFSUCNmGpqgEQMOiQFRkCPMcUZEjKgv0NHPtuTRmcqQys+e56HPoeGsRRMj8CIkXYlk2Yip+kxZYk7X2HGR9F+XAhzPtwZ0P4c2HGIz6mPd7mPciC1gNTbJCATa4mt13n7FK3LVdCDogJKLU7kCmfrYDVRUOUBVYstR10r2Nvxk3oT1fxkx2uwabCriNczx5eYevf7zC1z9e4uZ6jXKrWgs7W1ZYJRhyZImw1bPBEKcD6vj6GPsBhh4bo0UYH88xeXCEycNjDE7GcEYOnJELZ0BZRdfEj8hPCZdsD6qQW7NQvjtlySDAKvGVTsnaAqzF3MyHcrfMRra31rtjov7CHqjqebpDvvQBVTNXw6lMfb4FnHbwc4c62mf3fdjWsGgd++U7do7B74JrB7AW+OyrGd5h2vsg38UQZFa1e9P+FqP/Ld9ufU3+3elO25v250DV6lrQ3Ulzh60wiL7bu1tb91jMulHrwSTS1MZsJ/PY6NH00LUVM8K6dZZHFF5cE5KVZryPHXsrZChRsGx2naC+jVHfxXBuEvjXGYKrFM6iQJa7SBpfxk1a4dUqxstVgjfbGBdpgss8xlWRIGZMcdyX0fQC6d/FbLrDrHCWoUkS1OxG0FSYjCJMJxEO5kN88PgMn/7sET799BEOjqaqTbsMds5VLW0YP00qYE22WjpY0l+ZHgerFNdr+hLk2KT0JcglNECXMzYYr3QXYUW+CKxMOrHogH3pXDnWE0zDqlKgyte6RMTPFTnCMm+BVf5NgGXHWsdBn+DqOgKqQ7YI91wE0qYmkr55qRPI9S7SEousxKquxachiYCs56Ieh2hmPWDaRzjsYRIRV2zGaua9njM75Zt6BrRHwbYWSEfPWoZkgNVE3NUE64DVsFbtZGhCAW0Q30pe6evpqnGArG6wLTmAm02GJ89v8Ifv3+APT9/i9moD6TRIvV1SYFIUmOUFZmWJw8CXapPjwQDTKJIjBEvywiDA8HCCyb1DjO8fYXAygjfx4E49uCMX7Hstsh0R60vjbdHF8l3oc6ZmerwPBFWleDBDVzDvJDoUGHX35X3AavOf/Y93AXUX/Dqc2BVCtYzOAtTdbc8Agf373gXW7vdbPgTW8d+Ai54V1hs1QGTtA/shgp28mmVQY5U7tnEOzVTt2dV9rO9Q+16NVaL5vHUN79Bl219By+f0xmEsdTpWbm8ipoase+dm4ktRiQWq3cca6PUeLeXdwletFi6adFi1BEo/yVOky/Y8bCxZomRb9LpEE+fAKoezyuDcZnCuEriXCeqbDNu0xjJ3sCwcXMQ5ni9iPF9u8Xqb4LYqsGzYOrtE3vOByQCNAKuHpijQZCnqLAOSBE2SokkTkO2dHExwejTD2dEc984OcP/sCPfOjzAY9rAtMmzzDHGZI63IqEvx+kjqBknjIqldWcvLtJKQxDIpEGelyLvSvERZUSNDTwU1TKzbKDVo4s3wBP1eg6ZB0NTqlckp+biSJJVfFAiKHH7OGCsT2moIsILA6mDgOAKqQ9fD0HOFBTcIULuBiDbzykFS1EjyBnFdY+VVWLslNn6NVNirj3zAbtAqnBBSttWGAvaAdYettgLnbukYNyEzx1vzgR2ru24SGytYBUt7jNVyRTIEwPAN48BIKBNgzRtsi0aOEN89u8BX373C7797jcX1Bl5Ww89q9PMGB3WNk7rBMYDDIMRBv4+DQR9Dxj906SE1a/35GOOzOcasujoewT/wEcwDeBNf0pAGWBXf5t7JPVQ3wDJGulLzzsG8ZQesndHALoNpJbyasdr/tpb9P/GhXTDcAaMNru+AjRW/7GDzT4HpPwGs7dXZcGvyaEMfAAAgAElEQVSApQNSEwLZ2U3sncU8cPsm2H/6T2m0dioNbDbebeU7STn5tAXY79299oBV5smu7sUOcdihj85dS6s09CXJPN4BV7tIgAk5ZfQikKr9M7raPf23uyKtruqPnsdshy5OpaWUzTpM1sQVPAYxFwWciy2aixjFNdu1FLhKKhmv1hl+XGzw44LAmmKNGrHvIGUyZhjCnQzgTgdA6KFMYhTxBmW8QR3HGlwTjAIPj85P8fjeGR6enYiZy2zUx2w0kKVwl8S4SzZYJglWRY5NWWBdFEiaBrnDhJCHtHEEXOOKibQaedmglFGjYRk4W8u4gbwSSOmlIJ610pa+Mwan9EvJsBh/pQSVpjaNSKvcIoeXc2Tw+TFBVlisAtYhQdVxMXI9jBwFrj1Jzun2hLUn19KIcNVBWtW4azLcNhnukAvArr3/n7s3f4/kOLIEX9wReeNGoS6KFMnunlarNTvb0zv//0+7+8309og3WawqFO4jz7iv/czcPcIjkKgiqZbYEvW5gAISmZGR7s+fmz17VmFlV0j5MxEFKY8Aq2Y2Iuvi9cNZU47axFhVhI0eRb1+uoxVTPWWrSqPwyYUoGk2tWXRmJoocM0q6tJaY0NHiFWCb15d4Y9fvcX//vodlrcbuLkBLwfGpYFDw8SJYeHEsrDruJgEPqa+D8+xuV98SkcTkqtNBxgeTjE8mGFwMIJ34MHb9+DuuDActaiEWIwKDqyahjTHVB1XCUzJ9ZqAlYPDjcHAg9y3YqzN/ZQYtA3e+tDWJVjtb9sYY5fP6oxOPLr9FLv/3sZYHz5Xj49pci4dUFVVk4gpKS73QJ7Uoe7qnWmGMvq28tjJm8MC2l3qsFSduW4B1f62pZNqxVLZ+FgYqyhAFRu+HhLQyUYLquodqZNBC659YBWMugFWViLIi5HhCNUiTbUdFyqVtpSCJfR1ATMHrASwU8BY5igvNqguNkivQ9wuU1xsMlyQE9YqwatFiFeLCOdxiohkQ56Ngtjq0IM5CXhQ/xUC1Gy9Qh6uUYUhEEeoKSHs2Pjo5AS/efYULw6PMA0C+JRQMk0UZYG7cIP7OGSAXeYZVmXOI6GYqWkhN23k1G22NljpQ/kTbonFfRhF62py+7JNRw5bACuZ2LC2WKhTWJBvUem6KHfldkmyFx2F7MxCSC9Jy0rgSkBLwy4KDGoIUK1NBtWRYTHADijUUJqwKxOOHG5twa1M1srfVSnuqwR3JX1N5b9TbOocWV0ipUaS2xmrcmxRyoAu9xFLp100vLClV6ZIXtHUU9IS9bfCZ7thrE2nSgELqspIHZy6VTNi8Shgpd5Xd6sE3/5wiT9++QZ//PIU67sQQWkhKEzMahtPLBvPLQdPbQc7jouh52DouTCpUVpVYF3mIIG1Ofbh74/h7Y0xOBhidDTC6Ak5XAWwXNq1xGvT1TsEqgyudOOoDEbW5jFjtQFTB9bGmbRL1iRT6gCrXOQNRMjYch/a2rWvayEVb9oGlc2ylrCq81R9q2xRRik/+rizleBJwOnCagusgq12fQH0ajFxUTqoao9Vl6d+3S8xbHYZGUNoCwhlmEZRRt0FqcdY9TfFz9dnrJSFb6VCSvtCj+z2x+gGPxo9dnMT5efAYCjIB39V8jYJrKIoQVYlMltWzT+kFSG/M80EvbGEE56CVk4JJhNWZqJe5CjOlijOVoivNrheJHi3zpitvl2neLNJ8Xqd4oKO3wSgnsOSoTpwYAxdGAMX5ChXJSHKcIOSGGu8Qc2sNeSj88nuHp7uHeJ4toMhSbLKCjYzzhKrImWmyuvMqHlERo2ETMypHJbB1WJATalJIrNyae5UiZbbZEpDw5HmNCYV1zSASoxWGIeTnMt05LDpq8HOdOwpXpWwigJGkYvkW5bCIPlVXiCoagQVMKyBUU2gKsB1WFsYlAb8ykRQGggqEwP6noLbNUANw5fIsahJQ5zgOgtxnUZY1TlSs0bKBZtKFaAmGa+FLrBq2nQ5VdpAQHexi0nDHSqb5EG7uyvWKmC3DR7wS8uFooBV1HorqY1YJAXFZyjOkVWYrxJ89/0F/vjFG/zvL98ivAsxrhyMKge7hoPntocXjofnjoeZ6zBTpVGaBuZFilvS69U5yoENe2cAezZAcDjGzrMpdp7OMD0cwfGorURbjOvU1KhCAivZvTGw8rYgY0GOYK4qNNDU5naqTx9gjX4yVniiK7ToZxr8tGbPEi67jFXx0hZo9XiquL8tZP8U5toPRerMtb0uHVzk931g7VDwngRNaPzaHVwH1scYq6Z51a+xiX834PXzGau4HAMVlfY2eQLxKm3tVxdQ1WUqYOX8prYBCNba9QtQ4Qo2aWbXLll204QhlIu9nGrKWKNtGCLy5rTZE9PLLRiZjXqZITtdIns3R3i+wuU8xuk6FWNT4G1S4m1E5is1UsdC6dus3awIXEkc71K/qwp1FgNJhJpGTIyVwDWEX1XYC8Y4GE6w4w3hFYCR5DDiAmVZIqFOB+Qda5Hm00Tm2kgotECvZdnMWgvL5Mw/S6rkXKEkHh3z6SjuwIItB91GsQ+JOlgCWWKwXIpKEikiQQSmngWD1i0NAluichRrJScxihdnKQ+TVAIFdRQBgqLGsDYwNiyMYWFMDLY0MKpMPv3SmPD3dD3UGsdAaBtYoWRAvYjWPBZVxu+VNqpHgVUH14cmwXJXbQ56+uFIAavOWGUioNMpRhypmoXenAKVwYkoF1WwTBO6rGokGYmKayyWBKzn+OKPb/DlF28R3UeYwMO0drFveHjh+vjIC/jrhCoqWEZhIeUywBgXaYjrMkHqWzAmHoyJj+BwhMOX+zh8uYe9kxk8z2mqPWxmrDkcAtaqgMHO3cpNgrZGxVgVa20Zq5aj65K0Zptq81vtIpaKAY06tviyPU/dV2IoEOj+vA+zLZa1oQLxMx3M3//vLqg2DJbfjAaWLZ5331UDwI+EAtSt1Dd/nexq97F5D/zaOmt9BFw7b7ItdRPtdqjKrgusLai2d6sBVHnPlJNZg6nNLVDld23hQquqkW2vmTWrxJkpmyrKljUS1kXjGor3U95cnKLoBGVwHNCGkTsolzmSN/dI395hfbbE+TzC2xUVAyQ4jUu8ywycZcBNaSJ3LFSUqCKxu2OgsmoUUmpoFAnMPIGZJgywiNcMrCS2n5geJpaHce3ATEpglaBep1xSXlBogViw76AIPBQDF+XAQ+E6KC0LpW0xa80MklQJrSqpaQSQmgJU+d8EsibrWKmCTTW4NC0LPKiqi+w9PaqWsmD4NszA4WF5FD4QxMgmpMlzlFnKg0ID1AuMZFl+UWFYGYK11iYDKxURTamQqDREQVFlYqekogTaJBxkns0hlGsyBF8vcLZeYl5kiD0bMV1HR8faTFxpGShlRV1gbZe3ngttQvysDVF8VK0fBY96G67uo9QaFMpRAaocBNYGYVlGbD4HVusUr364xFdfnOKbL08R38eYwMWkdrFneHjm+nju+njmeBjYBHoc1UZYFThPN6ImOo8QU9nqyOUxPBzj2SdHePbJMY6e72LguxwtFXXJIhTQAVZ2jKD3SyVAjoyxUqxVKxbot5foUqtO2Wl/k1FyLP0udsFVT2C1R3v9kP/w+xZYFc71Wet2hvoQbNvHNZHUVnerW7npgNphrfQLZU8l35m+s+hA2qXsvYjCgydtdguel3yq0ELMGqw332rPr/rLM4hqwNrWTXXPCPSnmsBOaFP7l9SahTYqAcWsG32BLG8Va6Gd+dyxVnatVc2YxdeCwZUBtgFWByhsFASsp3PEp/cMrO/uNuzZ+moec+PBi9LCRWHhHjYDKwFTTYzVJmOREoVZoqK4bUnxyBRmQTHKGEYqhpPlGFUWs7pBYcAmqc4yhrGKUecErCK0UHkuykANDyVVNdk2KgJWi8IBJoNqLgwoZFKKbb9ZH8H9FLjDc2u4zveHyxKpB72JmnIhjmDZ8G1YAxdWQMMR5aoW9ROj5ylR5hmqPENNiay04PdhZwW8skZQmwgoLFAJMJ0VYGClsUujouSWDfg+EAQobBvzJMLVeoWr1Qr3eYqVBawoztuUtHYoyU8DVi1NIQ+9lA3TgLV39OMOrU0bLq0XkSIqsn10UwYoj01CJSoyhWVpoChMhJsMb1/d4Luvz/DD1+eI5zFGlcuhgBlcHDsuntgujmwSEtMUpAlTcQD9NCF7tBXepRuEVF01dFANHYwPJ/j4sxP85vNnePbRAUaBx4z1IbDKGKvyOCPG1cRYH4YC2h4+3RWtQLJZ9Bq5a5upCWa0DeyURL191vaG64DaxZQusLa/a/+2/1rN1NAkUV022zLWzlbakVQ9BDbx654lXxft+zEQ4TS2hQj32XZ7zVoTw04c9iG6quN/u8m3/cza+6mfocRzdEBVmao85tWwpbJMvKH21CfECzJcxmtCth5nnwZFNoixErgSLNF8LGCwQwsho4NilSM+WyI+m2N5scTbmzW+vxWDgPW6cnFdO1gYDpduwnOY+VWWknAVoO+oEICGLU2NnEIaG1HyJwNGOTDIKribDNYqgb1KqPMgH/N52KYs+XSYrVaOjZq8XCnOShVOhimTWeI9Nqoa1f5H9lcT+RmSPtK7JamZbBlE3N2quWCCmDbIVHvgwh64cAIXvkfDhkdNDSnEWRaoyxxVQQwtk50SM1hUuVUJuZZf1pgWBKxU/i7AlUB1pzIwsVx4gxH8wQiW6yFKMyzWIY/7JMFtmeGmzLeVtMoppMVZW8baow1aiaKabrxzyqKBZuryUypGIgLy/J9q2SSBVZREK7Yq4FWBKqcQKOFVkvzBQrIpcPbmDq+/vcDrb6+Q3qcYVDaPcW1zUcCBaWPXpsMFeQyQkLrEPE/xJlrih3CJt/EaG6tCNbBRBTamx1N8/g8v8Hf/8BK/+eQJxgNPuODwqGAzYy25nI83EGUqye+HQgBKdycZa8M6Wr9GfTmLqhsBOPqxUS1sLrPo5X60O9kB28comb63PcLrtvE3LTosr037Y/4ke0/WI+Jbn1P/YTMl2unWavol0DSPV1On+SpuWEtuuxfTmaVKY93c48fvAs82bZNXKdjmJNHsDTpXF/enBVdZTbXN76bZQbU7oW6kVlLMEj9qZaSSZJTE4uwuKQbo9ZRgUTZmrmkh03wkRxBR71qsC0QXK0QXSywuV3h9tcC3V0t8c73gjq53ho87eFhZHipXxCQNqo83K+RVhrzOUBKY1gVs0oTWZFxSwUMF3yDwqTBICgyTEkGcI1in8NYp3HUCM8lZeUOOpExoLJOP/oVlCWB1HdSOy98zayVBvmmhlKy8NGQIxDRF8pC/inh3ZYlASFZRyStVZ1EhQYWcWDbhhWMyoLoDj9syDUhiOfR5UDhQmA2VDLB5mqBIYpRpgpqAloogyEugrDDJa0zLGpOiZkAlYGVwtT1MRlNMhzMMvCFK8jnYJEjCBHdhhDPZK6zHWOVskCEA0cuFgK7V8ilEbF0DdFKhqrCqpglbC64tsKrsq1pcyiiWE1ZSB6YirSp0LzwOCXkpVWkhiyrcnM7x7vsbnH1/i3SewMsteIWJQWliYlqYGfSVKrwqRFWBsMpxl6V4FS4YWF8rYA0s1IGN2dEEv/vdx/jH3/0Gn336FJOhL9zDtFAAdVlvgFVldXlp6XIrqWtVTXGVEa6+nvSiiB6w0sOU70bHZuBBEuuD+NWpq1KPfnBK7T1Nn0k3MLKFsX74CrYzQ7mfiP2VL0i1cNEz9wp1pbhAA1jFu7u2Ju1rKTbfbvhd1t+/qgakGVhVYrU1x97O5/ugKs5wD2Ks/Tiz/qmom63Kq6TRTGP4zBaOYj4RwAjlgAJWWmeivTEdc4VBKDFWG0VYIrpeI7zeYH61xo8Xc3x9eY+vz+9xFpWYGz7uDR9rCawEqgRKlUkVUhmKKuNQAAErGa4QsHIJqG1iYBmcSR/GOUZJgVGcY7BJMVgnGKxSmEmGvCiQUb1/SbxXWgVSz1DLQk2hAMcR6gCpECDwpbBAQaEBepxpoiRApp/ZxKRN1LbJXwtSF1QF0iJHWtGg18q5+oyUDK7vwiW2GngYjgcYT4YYUVNDSmippQlywkuQpQnSNEZBIYIiR0kMvSgxyglcK4xLadpUUZzVwK7lYXcw5TGlbrXUFpziy3GJRZTg7XqFt5u17m6lr5peKKAHrK0BRRtbU/NDuXSLkID8T81K2lEVF9IWiYglCnovwvry9RuBFu3MNInIONrmkcc1FmdrXP94j5sf50jvE1jsaFPDzWsMahL+AgEFxqW8alPmuMli/ChbT1AbitCqGFQR2Ng73sE//9PH+Od//hh/99lzzLYAK0mtGrlVc7RUwNqGAbjEVe7AylND3Q6dUXUXYQskbSign/N/mFT6ELht5Wg9BqqYcP8aFQbwNWs4997X1Ohr/7UfYIzuMiC9UFshv9roxat1c1ytg0A/7CEf3bDu5n5/gLLr6hd6qEpUbQPV/tmtz1ib8uyGmm+JX3QuTNWuSidZKT/i9C2bjgtEEMAqoJ8rAFlTrQErGQkUNvKoRHQXIbwNsbjZ4MfLBb6+uMc3l/d4tylwb3iYw8PacBnAyHeUnfFpPbA/BskmcyYRlKwlcCVQHTo2Bq6NiWFglgM7eYVpWmIcphitEwzXMewoQ5bnyLIcWV4gKwhgS2SFAFmy2FMgSkBLgwA0ty1kpsEMN6dBMjBSEFByjUBVDjKVJmBN6gIpaWPzFGmWIs1TUMmETa1gXJsBdjgZYjIdYTIZw6cQATU2JAUB7UFljqzIeORlxv/O6Rif5xjkBK4lRlmFCYUGSogBGzvWADN7iKk1wLB2EPBJ2UGcFjiNRHdboyZxaGc1taz1McaqA6takA+BVT5tk5lV536ZrJAzkUFHxUuU4YtcxVRowPEjNcgJiIHVQZkAm4sIy7dLLN+ukNwlqMMCVUhGESJeQt1ZqY44IVu1MsMiT3FNwBqv8UO0wpskRGzXDKpG4ODwZAf/x+9/i//2h9/iHz9/zpUkirFSKIAmGB2LTJK2NDpdep/q6K9MvCXD4KOlOtL1ZJKSqQlgfZiEEqWu7dFUxKbFf/qi/hCo6r9vPujeMXUb8OgsVd8gtx75H4kD6CFWhS86CKrfU/23eF+qfYbK6HcpMrNKtSE3ilC97KF7N/TLUsz1/fdLVwB0IxP9v2vmu1ICtJShYawPdoMmfiGvjJ+kYR2NqzW/T5YWyQQWH4elgYYEVmHSQw8iDWtJXUGl9RUZCRDxqBAuEkTzGPO7CD9eLfDNuQDWs3WO+9rFfe1hRZoCWoNkhSlNkcnQ3bRrmLT+KkpgFSxZChwLI9/D2HfZyOigMnjsFzWmUYbJJsZ4ncCJUmQJjQxZmiFJMiRpjiRNkZAtYE0FOrVQA0iWSuBKIYHMIYA12Vkrd2zkrvhaOSZb+NHXwiTGWjK4xgSsaYwkjhAnERcnmKRltUzYno3xZITJbIzJzgTDUcDhAY+SW2QJSCGEikT9BTJivmRkU+YcFgiyAoM0xyArMSpKjIsa46LCuDAwrVyMKxez2sOuOcCePcK+PUJRGbhMYlwkaR9Yu6z1Q8BKcNCfYIKxtv3YG02hogPMWrXZSAoRDkbTXiPLwVQjPQ7UC28rzoCyWsVlYK0TA8lVguhdiOgsRHIbI1slyFcpCqqZlpOBjkphkXPG7j5PWGr1o2zve5pFSGgCBS7LM45PdvEvf/gU//0Pv8U//f0L7I4CDgMQuFJ5nKq6EsCqRd446N5lq1yrpSpnVOmqtvjUfTOlHVp/4StZJwXrW7LYQsUjWPZhnO0zVZ0UbmGxnVjCNsbXvxCdrep6f/lzPWbcbhSisk3gjOoHpd/flrEKcBV/uY1V6pf4EFjff3s6oC8f2n/LfabafI76Z6sXhPFOoDeA1J9BC73JiGqjc1WgquYRgas0Ge+SmIJaZsgYK1lfURbHRpbUiFYpNqsMi3nMjPXbizm+ubgTwFo5PFaVJYxSZGksgapNTTgdqmgiNylKipG8sETgOpgEAcYDH7uuiyOYOK4tHFbgxpyzMMF0Qy2QUuQUDogFuCZxgjiSI88QFQWigoCx5OorTnJJxpp7FnLXZt0rVYPxIL9TSqwxsBK7pSYBJTNWIk1xHCMKN4ijEDlVWUmeYzs2RpMRpjsTHsReg3GAYOhzHJaMbHL2WyCwz9khLC4zVg64aQY/zeEnxF4LjIqKwwPDvMY4tTDKTEypM4Mzxok3xYm/Q86wuM4zXGcU81aMVa/Jlt4AEiE7MdZuOd9joQApN1Fbb7MKFGvtltTT4YMCz7SDEHulUjSZDGRApX4LnPWkeViRc4zD6uPiOkV6FvGIbyNEixDhPEIaJigLtqZAxWGADHd5irucqiQSvE0jvEkinOcJMtvgDKIduDg52cO//uET/Osffovf/91z7EhgdajDAcW1ZDkr+QU0GSe+bwJYqVJGqOZ0WZlgnepYKZdZm/CoJKj0bPsEAAldpeJzH0bNztFDe/jjMNwpxd+ayf6ATEm/qB6SNdDYzCfFArvKBAEUwh9MZMd7jlwKlHunafX84utDTvoezH9wK3UAfex7xaoVL2gBrglwacxbo9f8ISqqrf6q3S7FXNKd4eg2qAO/rMCicIAsdW1tEoQKh+OrnJSR1le1hTytEa4LhJsc80WC19dLfHt+j2/P73C+ynFf2piXFlalibQsUFQ5CuprYlYMrLasdWESQTX3dY3AczEKfIwHAWaOg/2ylqPEbppjN06xm1C3jgKV7DNVkv1fmiGNUyRJijhNEeYZwixDXBQinmpQmatUD/gOKt9l/WtF4Oe7qHwHtUtJLwmuVHRAvqiUkKaQQJogiSJmrQW1YJFdOghYh2MKBYwxno453uoPffhDD7bvsIE+gWoGMtbOEZFxTJ4izxLYcQo7SuAmGYKsxLCsMCyBIRUT5CaPcUFJ8gEOnBEPEofNixL3VOlVU/FrZz3KjGuz4lTyqk1g6eD6kLFKU4m+klrRCxU81KSe5HcqgFXY9InOjcL7VEhJcgmuElgrsk+3UF6lKM4i5OcxousNVvdrHpt1zLGXzKCbVmLVAGvKbX7PsxRnaYJriqs4FrxAZBCfnuziX//5Y/yPP3yC33/+DLORTwZXPAhYGdylEQuX7TbkQ8DCg6GpAhQIKGBthGdUzshKCk3QzvdBPrnSwfahoEOlehDywNG+C7j9kEJHlbAl469R5sexfQuKddilxjL7hbbdOaRAdctL9SpeW4b5EFTVsegXM3upNu1fRZNok7/QYVJdRccfptELaODaYKqYFVxG3AArHcvop2I+cTG1Ovmo00uzoyjplTBs5bYxvCObpIVHGJY85ssMb66W+O78Ht+d3+FsmWFeWJjnJlZsCJcjL1IeNXU2tiEZq2riR3JRE77rYhj4GAYBl3+Sg9w0pR5yKXbzHHt5gf0iw4hkS4ZwniItKpGcPC+Qk4E1GXInCTZpgjgn9UHNoYiCQh2uA2PgwRz4MIYeDPo68IGBC4Os+LgXlY2avA1IdUCD1AH0PGmKLBPFCWzSQvZ/joPBcMDgOhoNGVRd34FLWleqAqO2LxSSqCvEeYpNGvN1pXEEhDGMTQQzSpoCAk7YcXmrxYNKX0e1jSEcjAyH5aCbssKabBa7wNpSlua4xWxDl+m3WVOlY+0sDHkMYi9o7TTXO+l0TKBIVkVsVTBW8j0VGnuO8XAMiRgrgasEVmr4k5iorzPUZxGqdzHC6zXubpc8lqsQEe1ARonYKLGoctwSYy2od3qG6zzncUdxKceGP/AQDHw8P9nD//X7j/A//vlj/P7zE+wMfJ7aBKxKkE2BCw5PNOEKQiIlgFH52i5jpXWkUnm65pEf3QCrhAlda6lZ1m1FtG3gyqtbP25q/1YseNuTPRJ3/Umg+gB9xA+UQ1rLzVTCSQGKgj/xVbcDeAiID8GzD6w6B2zPUo/vBY9cdu/H2k3uSbYe7CX8UPU56puZlrRVP5anOeEZIOr/DY510ZAnIAmuAlhlQY2sdyCln/hk6YQnI/Dys6f1mhdAGNU85uucgfX7s3t8f3aH82WKeW5gkZlYsR0eJX9iZJz8ybkqm2Ks3LLatmCTzSa57HseAt8XgxLDcYRBuMYwjrBb5DhAiYOqwswyubhm4PnwiPpSiK+s2IGL4q2rOMQ6DhGlCQMra1LppOp5cMYBnNEA9mgAZxTAplPjMIDlu9yTyiDNLSW7OB9DQcIKRVmiIv9WkkzVtKTpmqlVigM/CFhyFQyG8HwHtmPCptJXAueqZsc8Ui6ESYp1HPF1xWGEcr1BuQpRhxFcqsyqLQxhYmhYCExbDKoOK2tYWQmzqFBRS5ma4r90kugw1p8HrP0Ya5PhVpUn+llNGV4phNGoG4Epgyq3CpaMVQKrCM6Lfra8qZcuDBoErFcJ6ncR6nch1ldr3N4scHO7xP16I9pVmBVWEljvigw8yHmnKHBXVlgRqLlOo3V7cbyLf/2nl/gf//QSv//sCaYDT0RO+bbQm6GCaNEhgRkGVx/S0tABVWevakNqEyxqiQn/KwJWit1qlWodEXvbarqz2vuBv+aXGqA+AFiZ/HoPuL5Xm/roa/ZwqEEb5ZAmwEb8uf61DQfo24DYpMVPWuBqv+tehq6Y0GHuF/DUx8Ig8rr7V9CB+f69aQBWpxxq25D3i2RVcjSOcCbNK7oQel9CEy1z/1IfI81YVCW12NMF7WmsFkToKSNgTZh4Yb4u8OZyie/f3eH7d7c4X8RYpMAyJfvWCmmeIc0T5DlFLgsYVgXTqliWTeDEvaAcj4HVp0EucaTFD5dwN0v44Ro7RYo9FNivC+w4FsbDAcbDITNcAmU2SzEMlkRFacygSq8ryBQlsA1YxCYpYTwM4A4C2MQwCVwDH7bncMsU7qJKethG816jonJXBm5x8iMDbNuWRtgE7r4H1/e5JxW7YJHHILFkBlXqkFOhxNMAACAASURBVF0hyjKEcYyQkmBRjGIToliHqMIYLlVlwUJgCEtBauVCHQyo7xZpX6ssQ5VmKFhiVnHfrhZYe8G2RhbzHsb6IHmldQLgApnHgJV+3gkFUEWFAFUGVpbuyeORZKyocp5VDKqlgzo2UF9EqN5uUL1dY321ws3dCrf3K9xuQszrHEujwsIsMK9LNvO9rwrMqxKrCljWNULQ7uViNPAxGgR4cbyD//5fnuFff/cM//TJEQMrX6YCVmosyC0hpZGG0vs21WRtOEBO944fglpmbSRWAiuHGVr+1SaM9IPm40Sq85t+t9AGYCUU9FpV65jAj3gPgPaB9wEX1B6gn3haSG3h9WH9lwJSlRDts+4u1IrrfMAZfzo97T9Svu/3Q7J40GMw3zzlVmDtPbNqKc7UkxZO2c55VoMQqFKFu7BVF/oYcfKhKmphISj/42kiTpZK/0yMdUPAmgCLdYHXF3N89+YG357e4PI+wjIhk+mK+04R2FF8leKsFJQzzBKGQQBr8PpwPB+O68ElkPJ8+J7PXU6dcAlnvYAbLTHOIkyLGNMiwdQ2MKOk0XjEXVqDwIfnulz9RNn6kkpLqe6fe8mRzR8Nk2v7bc9jdkpASnFQk9rDuBJUyUBagrSIKEqvMNqgpIUnzR62FzQF07Ztt9kcLP5beknhx0ANMtl1gUrlCzLZpg0mRZamqOIMVaza0NRwaxOEBhTioPJYMsq36XMqS5RFJsMdOdIkRZJmdNKmSIP2n4qFyVWmkihtOKANBfwiYKV3omanBFc+MprCG4Cb9jG4bgFWbnMrSvbqCKjOQpRvliheLwWwzte4WaxxG0bcFO3WLHBnlrgHhQNKBlUC1AgmQsNCSl0EXA+Tgch0vjia4V/+/gT/8vdP8LuPDzEduA2wClMamggVi6jVx8qbQQ9YdVAVoNIyK8FU22bglBwQ8dsPAOtPZYy6TlhBQAO2Khm2nd09ANkPAG0LMt2LU96j/OdNbFXtsoq3KpDtTL6Gq+pp0Qf8tQOq2nt5cI9+BnPden8f/vCDoMo3Rfs7LuN+uAkItipYFmurTMkSef4LxlppwKoEfgwEKhyguIu8KO6HJbrOMRMjUCVwpVDA67M5G8PTuLzbYBVXWCcVQmoXL5PGVHUFAlShNmXGahOo+gM4fgDHC+C5PlwadNIKl7A393DCBYJkhWG6xiBdgzzid2bU/nqCGSWORiMW6NNXarhHSSWLu6KKr+J7auJHfqvCWIVM6A1bAC55fLBloCyQYF1vwwHoPuoaa0ohWW3rclOYtRjkhCX77eqfh8opksFTUZXszFUW5IRF7WgKEsGDlDvkPmbLxo8W+8CKGVpR5VdVoCTLwCxDsok4lNAF1g7jkDyjqUQR7IneQ3twbae83DQbDd+jjFUm1DtG+7LVROte0QNWYqvEXGlGUWVJaaMOgfzdCsWrObLX9wJYl2ToG+IminFd57g2S1wbBe5RYYkay7rCGgZS00Zm2iioIZnnYzoIMCFgPZjiv31+jP/z747wXz7aw4RkWFJIxcBKWj+yUuP212IjEJEelWxQsKnuVUeUxY9rUxKyCxhNUHVHNWxtPvxtinr5ig/pWT90ILup6sksvbvqT+NfD8pX+6/bbhu0+bRorEBVcauWpap71ofyLkttxXwCmNRT60DbeL7+hE3g4f2SP3nfpqV+9wCj2z/qWyJ0b5j0QuixawJWAlUCVxoUX+XjN4Ob8mOimcH9KiRgSl8rWgaN6rWt0mNhIvkCUQl3UWMTAZu4xnyV4835Pb5/fcXj8m6NTVRgHRfccoRkR2TBT2YmBKwghWmdca7DDgawB0M4wQiOG8C1PbiOzzX1drSAFc7hRHN4MYHrEn6yxMSpsbc7w97ODLs7U8xmU0xnE0ynpCUdcEUUJ4zpiE61/VLQzybVTXt4ycKVNSRPbTkHeA5rZx5l+CMfITxtReihLTaWPfYEgDHZESdj+Zr0fLKrL4e8KUzIJktinxSKJB2S6YKI8VLwRLTHSUmdsAkRrzePA2urZaYr6SavRHSw3YX15aDirLKRaRsO0GOs4ik74QBmfkL13MI3vROWkojqEhGtFi0qq7BEerpA/OoW8asbrG7WuNvEuFvHuElSXFU5LusCV3WJOSqsAKxBbJUqPRwUNhn5ugh8Yqw+poGPZwcT/NfPDvFfPz3E33+0iwlZjwkXABnDkndXAisfRWSFWdvvqhtXFZtpuwjbCKwCWRFjVZ4BLWaqLoPbwgE9BG6O+wo6egCrhwceAOtjvLOFoQ+GCFQEtRMrUNVz6nnaMEB7iO0jWpdJd5mqAqj2PXaa7nVfZitL3AqsHzoJqLmq3dr2paSCpvfEglCLP2wqsOSCUveS505FDlLSZpPiqwysbYxVMFYSsgsTIfWVvidjaAZSihWqktGKCRaPKK2wWpVYrUvM5ynOLxc4Pb/F27M73M432EQpwpia9hUoLQO1Z6AmpzeLnlUwVjJysgcjBlV3MIZj+3BMD47hiAZ+yQpuvICXrjDMVhgWGwzzNWauiYO9Hezv72J3d8aASkL98WTMGlLXdeF6DoOq5djMVi3yTiVgVVpdZu2CvrQbcw/YtE9ZHfgE+BKoSlNspZRQLsZax1ta1CIq0Bqcq49bAakCVVkMqn3SMgxBwRNDqoApVh3FyKKYJHD0EW35T85xBoYm4dFKrgRB6E/9Ft0bxqqYRB9Ye5ZAohhBTkiWjqg/aEv9xNZNFQUWyqhAeHqH9asrrH+4xOJ2hXmU8bhLc1wWBS7KHJclxVgrhDCwgYHEsFG5Lp1xYDqU5SRgFeD6bH+E3//2AL//9ACfv5gxsCp3K75ceY1CGqNAVbEvZRfYr95RZbrib5TMit6qSE2Idr5tCaRyAdFK0x7EEuVHti3o2Yuhij/Vtr5HdbE/49j8YLo8oNqtzrezrejgup1idqFVu3aNFnbOSZ2wgP54/SK3vLcPAep71gRfubqPPQlYdxtt9a1cjq1/bBwKoLbUSr+qgJXyDGJWqFCAOJyLNtAC8tohvExJNkQ94YC0EINlVncZFrcZ5rcxbu/WuLld4OZugcUyRBgnCEm0n5Pk0EDlG6jI4NouAasATKpgMuAQoA4mcIMJXMuDXdlwKpu7oQ7yDYKcwHSDaRVhZqSYIcFeYOPgYBcH+3vY29vhMIA/HGBAmX7XEe1VeIijPgOqHHTkJ1AUx/2WlohV1EoSVfsafaNS/IX+XrFW3twUsVBdS1QCnadLOzeaKaYYqgwxNMblzZyQ4Qd22xJKJsKvkjrlZjkKLhB4DFg7c1SVVqpDX/u1v5ErgOgwVnrQB4C1KeFi+Yni6yp4ImckfWFgpV48OVbvbjD//gz3r86xuFthmVLHxwL3WYGLLMd5nuMiL7CgHdwwObaaWRQI92C6HmzXx5BK9AhYqUBgf4h//GQfv/tkF799PsM0cKiEWpqwSIJNxwd5jaLXEL0xVW6oYLMNrLdeXSIGovinEsQTqIoAglihoqe8qtTRwLWDDZ3SHm0b1x7UB1T5QYnJ8xiI/lJw1VFK+14PLT1awqWz+S7YNlfzADz7gKufmTpvVINH7b39KaAqn0a3gtS3FQUFOvNpbOGFkEQALJ87FbCWHGPlMACFmjRgpbNMzkOAK4OoHOS8n6hBraVJk5oBcQasVwXuLyLcXcSYX0dYLUKs1zQ2CMMQURQhJFE9CeJdA0VgogwoHFABjgBXcuV3h2N4gxmcYAoXHuzcgJ2b8KmOvkowLkNM6hh7Zo59p8CBXeBg7OHwYB+Hh3vY291BMBzACTy4A5/7UrUnPdWpRGxUBLAmx0RFPFUlp9RqomSTCr0xL+U4p1g3xPxF+q5tb8MAzcDak7vJxF9Tba/wWm6SCqzF59QerhWx5S4GijBIUBXJQ5VE46KNRxjrFmBVMdb2a3eRNpOmw8DURJeBIoWVjV5abeMU65ALS+sFxH+t1gTjLUXoTRRxhuX5De5/PMcdjbsl7qMcd1GK2yTHVVbisqhwWdRYSaaaGjY3MSNgtWwyZPAQeA5GnoWhb+F4d4C//3gP//CbXXzybIbZ0OU+4zRckwrWVOGqqGkX1S4q8KJsc6j0UN7k5jDDRbsNdxPBgrZJdhNWZ1ajgaqqa22SUAonesDaoXkPOZ9OvprCg22M7FHA3fpg7YPtvEL3wR1w3cZSxecvrlpMjvZ7XaXwyPtS2YfORJGPfRj8FNf2JwJrY9bSsS7simDUi4jolui7ysxHNRHgxanCXASoBGYiiUXAKmKr7KXGgJrJQWCqRlQDK5rfZY1NAW60mSQ1khQIlzmWlwkWlzHWNzGitahMEhVKIWL6Pg6RFCkyt0bmG8gDoHJJR1UBbgnTt+ERUx3swCVgrVw4qcEjKCpM6xRTJNgxMxy5FZ4E4HE48bG7u4PdvR3MZhOOpVqU3SeRP01vStpxbFlbJzIEwoxVJqpUvL7ZrOTjxRwRhjQNY5W/E2o1FQ5oaUzDWrVZ28CMBqzN5FWgKiIzYkNUemF+vP6AFvDag/cHgVWb8pLttDt0eyhTF9QwLw0D1ESWJ2iec+1NlYSPbgYFktXMb/wptXXK74UaqwNFmmN1dY/56SXu313h+maOi8UGF4s1rjYJbgoDt7XFI2RAdZCZLsdXOUPIrXUtuI5JHiwIHOBg5uOzl7v47OUOPn46w/4kwMSn+mgXA3IilxaCFvshSGCVSm3eFZshDy4sYlalD8IJQef6MsQuO8krUCWnc5219lmoQiElvFQbk45n25nn+0G1/QTfB6Pd3z2GUL2fa9Tz4V/oQKrrJ7Y0/uuAp7bjbgVX+fsHbHeLwe2H3rBGiHkKdjxbu4DaPWNRqIey1BJU2xC9ZKyiCSADLLFVBlZicarJOnVYMxlUqeEeDWKoMfVdAhhQb+Ma10mF26RCFFXI4gppXCFblUjuMiR3KZJFhiyMkSUh8jhGlkb8PX1NyxSJUyLxah6lXwM8IIF1Ci+YwfUm8CoXbmLCTQwu7SRA3TVz7NkFTgYGnk9sPB/bOBx7XJc/Go8wGAaw6fhPGlTK9LPngeSgTQdoFQaUoCjlUCrPI47rUvcrwURwVX2et00jm98pRqvmjR4mU6xVHR706cSbr7SxlHNDAat4mNagUgZh2ykiiUJdUnTmkUXVide1m32XCGxjEgI+9NK+hl7TNXMAmaQmgjrzDmPKrovqNXWerrMMOaspjrG+XWBxeYP55Q0uru7w5voer6/vcbYIcV/bWJgeFoaPxPJQ2B5Ky0NJLVRUIJuToRVcs4RjltgdO/jk+Q5++3wXHz2d4WhniP1xgL3JAGPXhgfwcCSw1iwolGk8CpazHEQyVinPEoW6IncojjFtZFoBq4gIiRYUtHG0rFVuJP2PR23E6pyiSNh2PP0QbPzKv+djiJz6baKihavHNgwN7TqAqwU/9XmtT9oHTPY9t0C7p+oA0YCnfCl11TqoqkWlQj3MWFVhFR84WmcqXhAMrHQkEi75LVulPm2iRTS1jiZADQ0gBHCf1zhdlzhdlThfV9hsSvZhLTYFqk2JelWgXpeoNznKOEGRkqlzhDKLUGTia1YliO0CG7dC5JYoCFQHBjAAzIELz5/C8+QoXPiJAS+mxno19qwS+06JQ6/Ci4mD3+x6+M2Oj/0JJadI/+pyTJUb/nEslWKnMn6qvmrAIPbAFo5EUknzy5BZe4WBLa3rbdeM01qZif4Z9ngaQ4s64PR/x0/7kCS0bnQqtNc7afHn+zOBVb3U+8BVP9zp+RVFk5mtcrUEfRUlfOIIoALN2vtRs7X3HsncYTNfYnF7j+XNPd5d3uD7syt8f3aN0/s15nCxtodY2wNkdoDS9lFYPirDZrbM8sGKBPo5LBrIMBta+OjpDj5+toOXJzOc7I3xZHeM450RpmScK4GVxNG8MAqh1Ba7GQGriOewHEt2YBAuCMpihvK67X8KUMVXMsMUoCoYq27c0QuLticc+WRK5vQrY+QvfnmVrOxDU5/fbt/Exctu+V0zSfuhgZ/BWnt/qp6SUwbvCQW8F1ilnIeULrzZMrAKUwo+kHH7EW60Ts1RRBy1NpiphnT8r2ssK+AmrfB6UeDVfYHTRYENAeq6QLkpYIQl7IgkUTWsuEBNovcsRpVFqPMEdRmjLhMUVYLQyrG2c2ycAjlN8pEJjCxYQ6q0morhTOEXDvzY4DEuwKDKcVWvxsuZg4/3fHy8F2B/4olsPzNVwVJJi8onOvrKtbICYFtWKhZ4p3BEAqvQ9QqKKY7g8tNWoYBtWQN96vQIh/6rPqh2ftcDVfU7FcprtFISgNvT9p8ArM0N6U1qxceaia6VCjIeNO3UBbhyxQTt5sxaReuJ5v10z1WdzYOMHTbLFVZ3C6xu5wys355e4rt3l3h7t8ICPjbOCKEzQmL5HArIKRRAbQEJ1Om1GSAJWFOYVYrpwMLLJ1P85mSKl09meHYwxdP9KZ4eTLEz8CSwks8rrQOyVBNKbbVzNtlMCaqiGwL9T1nMqOoIlS1WkCoBle3lNGDt3uROcr+LI9vqmH4xyv0Kf6h2fJ379dmCXr6qA+k2sO39XgsHCN3rlv8exigeYLV6CD1Fc6Ua2+nzbZ7XcnCCUjFWzmMKpi5OMUJqyD2bqEqSSj+b2KrZhgA4plrhPqtxl1W4jgq8med4M89wtsgRkRdxWLIvscGgWsGOS1hxiTpLeFR5AlSpbEIorEw2Zoa1kWFlZsjJBGDs8KCS0qE/wcibYehOEBQOvAjwYgPDrMTUzDAzU+zaOU7GBp7PHLyYOtibeKwAoDCAFwQs/AeFAQhQZQNABlju7iHjrHQ/dOmTPLkq1qrKf7mggomMJs3qA+sHPsttwNoQxj5rVVJC7ecKQFUCmk+hTdm7eKZfzFj7wKoR+O4lyF+o6dzmpwhUu/IJEWBuchjie322as9MwBquNtjcL7CaL/Hu/AbfnF7g27cXDKxL+AjdMUJnjNj0kMJGQry0NrkckEsC6UOqcpgErBSI9028PB7j5fEEL48mXOL64nAHz492sTvy4aFmcHWV75A80rWHDoqzKvMR6eLWxFhVKKBdrw1jJTDlUAC9f/X1EVbVhAHkjdpyjPkVkPFPfMktTPWBlKwFRP1E9KjCoRd3VSdOqb/4+Qms3n1u4qy69Eqbumo9KGBViSsWnDM2SEChzZeLT6TZNFnZGSqmKkCVklWkBKBwwH1S4ToscLUpcbnO8G6Z4GyR4nKZIQ1zGHFJ9vowohJWVMKOC1hJwbXsNZmsFBRQKMh7iIyiOGkW1hlWdYxlnSH3DWDic0t4ZzzAxJ9g5s8wZWC14UY1vKiGnxYY1CGGZYiREWPfL3A8Ao5HBvanHnZ2d3iQXZ/t+zBsGwa9oMZe+VTHiSwpXWRS21ZZNZOKGKssqNCBlcmY5lH7k5KSvWXViRD1Dv5d9qqupp19rbpfxV219P4vDQXowNqyVPXivcCU/HFzgpXrSOSnRNqN/0KxVX2dKc1Zj9pT6RlVOGwWK2zmK7y7uME3b87x9ZsLvLldYmUECN0JImeMyHARVQaiykRKTdpk12o+VlCFCQ2SjvgGXh6O8OJwhJeHY7x8souPnuzjoyd72CMvR9TwDMlYG4WAykxqC187ySt7GeE42yZnRN6S+iNpmjve9aQq4DGoal5GM8z5E2Ht1//zhgtKfYse/2nnVHeiP8ZU+3NQLyyQZwvdcGUbu/nAvdeZ69bv5d/T71qvCUESyMOHT/+0uTeAKsUuct6k1HqEZVQiWZWSRpX+XdW4DUuczTOcL3KcM6DGuFpRYUyCLCpgpCXMpBIjypmtUnM/MgqpqaY9T2GbFXzK+FMPKAcIqwyrIsaqjJH5FoxpAGM6gDsaYieYYt+fYscdY1DYcKIKLo0kg5sv4eYr+OUaUyfBrp9jxys4CXx8fITjJ0fY3d+DOxjAJEWAy+7ZshhKFgBUBKzkmyw9QqikleOxpPJu/6Pf06B1T/9R6JDsARtg/Rmf42Ph9v6s6wOr+ncbClDZGi0BK5nrfwhj/bnAyhi6be2o+6ifCPunQ4nOZEGWhjGi1QbRMuRQwNcErK/P8PpmiUXlYW0NeURwENUW4srkWBXtkIK1Uta2gGXQyDH2gWe7AY/n+0O8PCZ1wAF+82Qf+5MhfLMGbeguhYlYzyrAsWFD8s7rIVJR+CqMEdWBvQ2R6sCq6Vi3yZ46ONJ+5D9jPv36+PnoFejA+tjk0Atn1S7cHnC6T61ulpY3lqup+Y0OruqU9KE7pPMFBZ46k+0VC6jQl5ofPOelnpuAlSXZpB6U/u/qawusQFwDYVHz2OQ1rlYZzm4jvLuLcTGPcb9JGFSXIXUcLWGmJYysgplWMImtxgS2BeosZVCtCFgtcFkp9YAiX9IIOcIyxabKUPg2jMkA5nQAj4DVG2PPHWPXGWGQm3BjYqwVO+y7xRpuuYJXrTAwIozsmMfu2MXTZyd4+vQEB0eH8MZDWL4Hk5grAatcAKr6rGRwJR2v0YAqAaf+sShgFWXANYMqy7IUY/0ZC+HnAmtvdqrLZxKgrlKBbRMW+LMzVo3a9snW1miXAtxtqVbOgsuAd0XSkpTBlToGnF/d4qvXZwysry4XuM0sLCoXi9pHCAeJQcNGRiWC6lhRV7CtGo5dw3HoBGTgeGLjeGzjZObjIwLWkwMG14PJAL5lIKAW7KaQ0PDBnUuGtSxGX45DlRmy5Uyb/VZZSwJWMbaVZwqA3n4gae/d1rv4IYj4T/j7Le/zAZD1wVUBq3hgN9Is2am2STUAp52g9BvRVEZ9CGg7YYHtmxz99MEVyLlNr0MbO7vny7JUAlXuPUWWf4amVS1rzJMa93GFu6jE5X2MdzcrnN0scT0PsY4ybOIMUZyhTMkDr4JB/qBZxSEABloG1gRVmqLMEiaNnrTnI6u+jHpIUasTcm/zHViTIUya74MBpvYAO1aAqRmwa74fA35Sw89z+IgQGBE8hNSWEG694jEb2Xj6/CmDKwFrMBnDJhtAjrdS/EHcM1UowLJ/yllwKECoBzjhpR3NFaCqUEAnDEDg+h8MrO3TPfT70CWTHUBVih/O3fxCVcBPDgWoia29cX0Cd5JV6k72QwHCHUH8x7udOEaUaY4iybm/zsXVPb768R0D6w8X97iMatykJu5yGxs4yCyPR079y0tKXomqF8cx4PkWfN/CODBxEAAHA+BoZOPl0QyfMLAe4nA6RGAbGNgGPPJ0ZMbabL4qoComQ0fnKGNoMqYmNmux5JjtMrBKcNZWeQuq/Yy/bAOuPbar5/tPiJk/65J6K6TDAhWAdpmqODGpxdqBym1ageZn2w4BimV2VvWj19+91sfW9oPPR9b5czmqAlgJrNwuhMBVxlVDYqmbCherEhfLEucEqld3eHd9h7v5CklC3VBL5NQOJRfAyo5MeSkMmDMC1lyoAtIYVRKz/MkdD+EQkxz6KG3qO0WtqQ0Y5D41ot8N4PkBxqaHCTxMahfD3MAgAY+gqjC0EwzsDIEdwyqXMIo7IL/HaGDi6bOnePb8KQ6PDzGYTjis4AwHsIjByEIQzvJrxTQcEmRTFMFEdWBVySv1VQdWhoU/C7B2N/IOBLWizUZC2QDuXxRYddBs8bHByo4SQD1WsVbdfFLSRN7t8gpVXqCiKqvrOYPqVz+e4QdqP7HKcRFVuCKHn9pBRnIrhyRXDsgiTFR+VNxrfDByMRi6mPgmdpwSuyQhCQx8dDTFJ08P8dunBzicEbCaCBwDPtU5s1mM1CNKNFUZ576AnGNpmrC52R9YD64bdbQrWMm1lJha/abL+nXe+jfCXJsFIr/ptabRj2XiSKcvQB1cu/ejA6LaHq3fV72WX7/P23H1Z6zkLaEd6SElavwJYGVIgL7ykB4Am6zG+bzA27sCp3c5zq6XuLi6xsXVDe6XK5R5yc71NMjqDjlZ3hXsaG8WJWwG2QJlmqCgnlAxAavBDv00zGEAeC4qj3pKOTAHAdzRgIHX9wJuPTIpbYxoZAaGcY1hQi1KKoy9AqOgQOCkQLlAkdygSG8wCMDA+vT5CQ6PjzCcTRlYKbRAwCowU35WTVigWygkyJPaQLtSq85nptQDP+Pj+CmhAPF0HwJWLVnVrG+BCX85xqoEAKrIQs5ceV+F+kTeb+2+ax4D7ULj/A79j3Sw5J1YVri+XeLbNxf47s0FA+vbuwSnyxTvljnWlY3cCZC7AQrLbVpS0zneD1yMxj4PCgVMDSEh2Sdt3sEEnz47xKfPDxlYfdtg1upSTbNKRDWtq2XllHZMbDSPqpmetqBpETegqk8K+fcMxmr00p0N623s0loW/LPI4X+mB/cDWVuurZ/B5WndDxc09/rDG00fbPVQgT4HO9yps4DlP967qNWrdK+Hjv0q289fZQiAvipQJfBdpzXOb6lnVY7TqwSXNytc397h+vYWq9VaWg+KbCyvhYwSVTmMQrSAtymPUJTIE9EiOo0iTpqxiTS1O/F9YBigJoAdDGCNhwyq7mSEwAswKS1MqCNpZmIc1xiFFUYh+QRUGAc1xoMKgZ+jrhZI0xsefmDgyckxTijGenyA4XQCfyiBlQoGZDhPWQQ2Ag69drSjunxYhSf21PYs8JdmrA050uBXrEvZs+0vEQrokBAl8JU3pcMM9HCBWli6eUv33bBcSjmH39yt8cPpFV6dXuPV2S1e3Wzw402IN3cxlqWJ3BkgdwcoHQ81ZRzJ/Na2MBj6mFBl1YSkJSYmdYhJGWPXLvDR4QSfPT/EZ88FYyVgpTCAS22BVVkbd8mkOyptythAQ+4RCmRVCZ9i6ixXlMkqacwhStVa5BWuORJcHwCrKtprE2d/1eEAtWcyPe+ClWIO/TN9M1U697jZm1vhuQbQ/YN7H3obS+qe9lorcNNe4D2g2nmhh+116NeU22ZANWXGXyoBYgmsygpwk1Q4u0zx5izF6XmM69sV7udzHmEUciKHKdriHgAAIABJREFU4vziBJeh5DYhKYyyZL210FxXSBNysyJXq5BbiJCbFMcyPUoujIDpFMZ0Ams2hjcZw52MMfACTHMLO0mNaWxgEpaYrHKMaRQV/9l4ZGIwKFFWS0TZDeLsFq5f4+jJMY5PjrB/eIDhZAyffFgHA9jsFyAqsdrCAQoJtFVWis+KGGzLbnnWa9WgnY3xz8xYdUOs9pzUhgLbWOtfiLF2FAOycoKRXRnX0j/opqjyW5mfai6efqfAVYGPornMgsUOcbfY4M27G7w+u8WP3I1yge8ulvjhao1FDg1YfcB1UbsuS0CGowCz6RDT6RATz8Co2GCUbbgO+qODMT5/cYjPXwhg9QhYbcAhl3elvdNKWtkDUgFrL0OsYtLMVPXEt+6nom0c3AesKYvtzhrlNMngLCO2jwrf/zOx0seupXH16hWHbHu8BqTytCYOOn2A7d//jkZx+ypU06qZXm0JO8+xB8y1OWa1p63mkvkldFDt/DUnrQhUiaEmhqj9p6oqGil1Lq1rbrS3iUqcnyc4PY3x7izB3d0aqxU1zFwgoXgpFTBRop3mSpGhSBM+9htlAc80ZaK15oaB1ChvTV4BORlZl0LHbZvAbArs7cLY24Ezm8GdjuFOJ9wMcJYY2I1r7IY1pqsC03mK6SLDNC8xmVgYTy0EQ7rWFTbZDcLsFhYB6/EhDp8cYe9wnz0DiLEGDKxU4iqKBbjEtanAaquwGmKi2tcoVziyA5QqgPaIK+74n5ux6nJ6/Qyizxnxif+FGGvDOJqNp/1JpyCAtX3yd4rN0lUrAykVZ21RuUNi5ssIpxf3PF5f3OPbd/f4+t09vjtb4D6tkNu+iLO6AYzBABgMYQ4GDKyTcYDJyMfEMTDORYuJXSPDy/0Rs9XPnh2wb4BP8VVHCKvFDWxvN5e0sj2X5D19IbIio2qxys2kkZ3Rv1U2jN0Rhc8jsVbuDdSSWSnxEo6Tqib6bwpY5b15IPjuz2htI+I/kbNc/bnazJqFKiB4a6HiY4uloxToxNR/kpq8TW/qvp/SmJrZqiFMVVYlsChqLPIam6zgvklxmmO9znB3neH6IsXNVYYlealuVtiEK2RZwn2yqF21aVFojBiryPwbVQGHTlekYDEpSVYhqQokZYmsLJBTS+oyR0m+BOMR6p0pA6w1mcCejOCQgYrjYycB9sIKe5sau6scu4sce4sMs6LCaGJhNLXhD6kz6RLL9AbL9BqWDxydEGM9xsGRCAWQdSB1SmVgVb2rOAMsS1tl5wBBUFsnVlILNHOfSt/lZtUH0l8bWLWpKA1c3ututT1OpTbjdsL2H9f++wE3UHHB1rRbsFVZYioUVeS1KL4K20pZ+qrMFZptoi0sWKxjnF8tcXG9xJvLBb55e4Mv397im9M73EUFMsNFajgovAEwmcCYzWBOpuxoPvYdjAMHY6vCOF3z2EGGl3sjfPp0D799uo+jnQEC38TAo/7qtHO29e1ig6CqK/W1pVqd998HVXpYfyuU742AtWTWKnuBacHxtqRAQetDVcFfA1HV2V1HsvZItZ3OUDUxoaaL7IFrj7V2K9HF4u0cJ7XNq8NetXJFfnwH+LeEBJqFIY+36mK1F+MYqxzEUm/TGtcxVVVVmG9SLBcbLJcbrBcxNosC4aLkEW1iRPEacbRGkSewpFSQ2rqQ9wBrVQsKMpSwzZoJKXUlZXE+Gbz7HjLqpJHniPIMSV2h8H1UwwHK4QCgzD2NwQC+7WIvrhlUD8IKB6sSh6sCh8sCu2WN4cTCYGLDHdbYlAvcxVe4j69g+jVOnj/DyfMTHD05wmhG62wEfzRk/wCOraqWKLRmFLjqn5cEV30rFLdPi6tqk/zXBNYOqDbhvr8wsOqxQDXPhAMfVVaIOyXuu4yn0HGAgFX2ylLxbdVWQX1dhSmubte4utvg9HKJr95c44sfL/HVmxvcrmkCWTwKdwBjfx/G/gHMvT0WSg8dA0PbxBA5ptkGk3SD3TrFi50hPjnZxSdPdnG0S618LYwGFgY+dYGUujvlLKO6WW1xBJNESbw5efRvFmgfWCVrFcBaomiAVfy5gG5h5tsyVqGF/av9T4UCtmqX9dWjIZ8+m3t0szFHUeGBpoBUV1B271bful0Ba3OIaMICEjX74K/voDplZoYln027TgoFUAiAwHVT1bjY1OxS9W5Z4fJ2g9vLe9xe3mF1v0ER1agTg0eWJEiTDbJkg7JM4DhCh2079KIFqipDVYsecRabZ9PvSF41gr8zgz+bIbctLLIUyzTDuiyQ2RYKx0HuOqhdDwg8gDqymjb2ohqHBKrrCk82FU5orCvsVUAwthBMbFiDGqviHlfhJa7DC5iBgWcvn+P5R89x/PQE49kM/niEYDTijqvNEuHJLEC242IlP5rmNsrjdbOANHhtbulfIMaqXuKxg1NnSr7f6Po/nrFuTbKwYF8McdIX7uA0lBOWAtbm4lVmUdYXb6IMt4sYt/MI765W+PLHS/z792f44tUFblYpksrkyisG1qNjmMdPYB0esglvYFYIzBrDMsM0CTElxloleDrxWRnwYn+Co90BZhMPO1MP46ELm1gAgaskqtxkpXEq70GcdhZVgNqEAPQFqjUM0IFVb8rXlML+jQFrK/7dUnCvbqc+o9VE2EYXlPNUA6zt8b/PWvub0aMhAWm00bzstlJrnc02T6xxX01CRPHTqKoQVhWWWYV3ywKv73K8uc9xQY0xz295rO9CWLkBl1qilBbqLEOehsjTDaoygW2XcOyKv1Lb6opqZrl1dQWLKkhJxRI4GOztYHx4hPHhIQPoXZLwWGQZorKUpbM1SttG7bkAtbuGhb24wsGmxP6mxJOwxlMewF5twB0acEcmDL/CqlziJr7BTXINa2Di+W9e4sVHL3D8jIB1h9kqgWtHx9owBanu6JGSbghHkxV18rySx/4FgFV9vB8CVn5bjwOr/PMt2PqnhAK2iaXZhEGFAqTTFVkIMrDK2CuFA5ojmJy0whFLGDdEaYH5KsV8nbKI+o/fneF/ff0G//7dKa6WMZLaRlzbKPwRrOMnsE+ewT48guu78OsKHioMixSTZINpvMYsj3HgGzgauTgcuTjeHeL4aIKjwyn2dodwKBzAba4IXGliiNHEWBt+KVmqtug6x8ktjJXIJwFrYZQiFKB7VErGav2tAavSDGrH7E5uSA8d9UF1y7+VlrgbU9WbfSjk667IfmhAwWLzEn2fgW0LupOQFM/QOHfKx8d5iUWc8bjdpDi9j/HmJsab2xg3N2ssb5ZYXS+QLBN4pY0BaJ7aAPWoyghYQ1RlDNPIuRzbtAhMS+4jZBCDDUz4Qw/eyENAipfDfUyOjjE5PkLhuLiNI9xGMe6iGKskwZpHys5ahuvBoIZ/sLGTlNjZFNiNShzGNY5j4DiuMa1qWF4Nw69ReyVixFjXa6yrNbyxx4yVxtHJEwynU3jDAVwKMdht5ZVoZyJQUsTHJUg+pl0WYCBXlmwEqOrbfgGwqtfu74daVLcjr9df4n17vARWapj7E/7TZtx/BLDyczSdBIhikGBfXAezVeXNSj/jBJbqH640bdIgW3Z2TPMKK2rpGxa4uF3j3795g//3j9/jf339GpeLCDEcxIaDMhjDfvIM7tPncI6esCGvW5Hmr8AgSxlUp9EakzTE1MgxsStM7YpjrB+9PMRHL49wfDyD55MjOrj3OreboMlAsSJ17JPESxiMt2fSTrJKgYhiPzL31QIrgatIYunYIVzpycG1lV39NYcC1FJp5kQvL9QnrPq96BDD3gO7aSpxD8Vr6f/f/rv/OnKZd+69qgVvXlcuhgf8o1lVLWOtqZmdxIZNlON6GeJ6EeHyPsTbmzXeXq3w9nqF+7sQyTxEsohQhTkGtYux4WFouDALalYXskl1VUSo6wSoya4lheHWMClM5ZsMqKP9MUZ7Y4z3Z5gdH2J6/ASzJ0/42H8ThrgJI9ysQ9wtV7hbLrngICfAdMlP1YVrWBjHFaZRjklcYi+pcJABB2nNOtbKKlFZBUo7R0Em2eTn6hYIZgM8ff6Mx+GTYwwmYzi+DyfwOyWtatNrNkHF5WQ5a3fra8kXb1OyO4BKgP+SGOsvBdY+qG7d5+vyVwJW6QbeyBYJWKVsQoEq9wWX4CPisEKTpVyxmq4DpoGcjCrSClFS4+pujX/7+kf83//fN/ifX7zC+SJEBJeBtRhM4Jw8g/fsJbzjEzjUVLAo4JQFgjTBJFxjGq4xidcI8gh+SSPG0U6ATz99js8+fYbnzw/gD8nE1+BOlqQJrCVr5XhRpwGLMIenLbnDVHVQ1YM3wpJVMtYKuWSs/ZYuf2vAqny/NML6YLffNqGbSf04sj0SW9Bh9zHWuj0U1v+pWNTtT5vv+OdtfIddKrn/ZI3FKsW76wXOrpb89fRygbeXc5xezrEmQN3kqDYZLAIxw+Va/bHpwi6p0ipCXcSo8ghVGaGuSM+awvQNOCMqSXUQ7AwxO97F7Mkupk/2MDs+xuwJjSfIbQe3mxA3mwg3qzWubu9xdXPLhQdZVsByPNi2w6GAQVpgGOUYJjlmaYXdAtjNawQlbfo5ciNDaRZAYMAa2TxGe1McP32CJ09PWMdKUiub+l6REQsZFUjtmvis1f/Ex638V/slrfRI9gnoMFZpG/gL5VYPCWJbOS+22+4nvY2xbtvkGQH+0sDaqAElPWmAlZFTnLNU4koH1hZghUG1UA9QQlHUF1M1X5LXPG7mG/z7V6/x//z7twysZ/MQm9rGuraQ+WM4zFhfSGD14ZYV3LKEn6WYrFeYrJcYbVZwkzWcdA07W+Nw5uPzz1/g88+e48XLIwzHHmzPhO1ZMG3qGkA92aV5b8NxxAdjVjqoaoYtTcmuxBDFWNnsuELB4QAVClC8jjp4CMbaumv99SavGiCVxz95QOlHfR6IALazS70IsVuQ+NC+ZbvsSi5vjddu5cca6OuA2j3WKcarOkIQh6FccZlVuJ2HeH16jddvr/Hm7BbvLuc4u17gnI7/6xR2VjOoeoWJEVxMDGKtdDynrhfC6tKoE9RVjLqKACODM7ThzQbwZgGGBxNMCVRP9jB9so/x4T7G+/sYHxwwsM7jGPM4we16g+ube1xe3eL6+g5pksE0bViGBZt6CiY5vCiFn2QY5SWmRY1JUcOvaH4WKI0CFSkTRi782YDHeG+K/aMDBtXp7q4wu6ZuApS4Iu2XdktVcIbngbZzNiFD/hn935+PsSrAVHOx/XD75uoP9vreaaZ9a78KsLZHPnkk086AItQi4icNsOqnNc2QRd1zejy1n8qqGllJxQIh/vjNG/zPP/6Af/vyR5zeh1gUBo/YG8E+egrn5DncQwoFBPBk/7QgzTBeLDBczjFcLWBHS5jxEla8xMHUY1D97PNnDKxjslUb2HDZes1EbVFPdsFcdSk5J5tUT/kHJgI9uZUWCmBQNXXG2u6heiigKRb4K1UFNMRdAqteaNdnCGrdaXLfjqGKXv0i+EYnyCDa6TTHhsfCAvri0ReWePXt3FYPGrSoIQQjciMtDQbUPK2QJSVurhb49odTfPf9KV69ucD51YKrqq7vVijiEkFlI6htDCqb6/VHsDGsLQQm6agreBRHNal/q+jZalg5/ImPwcGYQXV0NMPkZBfjJ3sYHe8gIEXAdAp/OkFu2djkOdbUGj6imO4c11d3uLm+RxylwoibKgLJyCVOeNhRIlpelxWGZQWPTo52jYrsVV0D/mzITHW8P8V4d4rpzgyT2YyrrqjaihsJktm1bMeiqwBaYOttdnKBN+z1zxRjfR+wbofS9//0V2GsnebGmlZNj5EoSRUDq4IpfUbL7xt+QHZr0jGI2lAt1hG++O4U//bFa2aub+82uE0r3GU1NnYA6+gp7OPncA6ewPMGCAwTAUwM0hSD+zkG8zmC+T2szRzGZg5Ec+yNHXz++TN8+ukzvPzoCNOdIYKxx8P2bdS2iYpEgxxnbRdgC6wdy6u2YdK25BUx1gZYhTuWekZ6z4KxivG3AqwsVJf7jPSC7lf59kC06y6m9yESc6bbRptBVQVpJLh2pxQHojorRtz19mfdo2EXxhVX6fBXXbdM/igxeQiXSKMCF+9u8eVX3+PLL77Hdz+8xdX1AvfzDe7mIYzCwNT0MbWFu9SwNBFUBoa1KWSBpKem5JRD0y2HaWawnArD3SHGJzuYPNnB6MkexvT1ZA+Dwxk7WZlBAGtAfhkkPawRVxU2Scat42+u5ri9miNeU4ihBPWUo64DiGPUYchfHbIKrEr4dMIjHbdjwnAs2IHLLHXnaB87R3sYE4hTQQD5AwwCBlVaF1zC2gCrSFbpURQVGmiLAtoOAWJX664D8XlKjOjueO9FPi3l0Vmr2xhrd5sV//rQS/2qwCruU+8SFaFQfbzlu2oC1OpdaplZjeyylyUtzlUY47sfL/HFt+/w1fdneH29xNk6wfkmwaJ2YB6ewDp+wcDqe0MMDAuBYWOQZhjc3iO4u2dgdaIV7GQFK1lhd+Tgo48O8PLlAZ4+38MOJQZ2hhjPyA7NlcAqHLBb8ihDAcxYxRBnXNU0SWuepHYQGWMVwFo3MVb1kXaBlcIBYnL9tSavGsYKo/n89Armlv+JO6BbNepnA/F92zVTP/qLTVsD2i5+dmqxtgHpNiN3SkS1/z38XhFj0eeKPAFrpJsMyTLjdtTnb6/w1Vff46svv8erV6cMquswxSZMYVcWpk6Aie1jbHkY0KZfGxjUVKBiYziwWU/teYRNOWBmMJ3/n7330JLcyLIELzTgcBkiIyIFRVV193T3ivn/P9izu9M7M3tmp6rIIpkqtGt3aGDPfWYGh3tECharMll5mDxG94hwCcCuXXvvvvsqxMd9DC+OMHxKUD1C/+IIMdnqyUhcqxpPOVhVDpsUsq8WkJQVFrM1ZuwTd79EskkFVGnJWac5mixFQ3BNEzhFDrcsJB/hgkkuV7b3XhSgfzTC+PQY45NjqbTywkCG6/liU6h1lI/eyvHVfgdKIaTzLZ3WK+oBh8D6y0xYDKi/m7F2ofshVj8GsG0047PFWFuQfOTjGbQ0wKqVAq2bTfsUlcgy0QHlYWphk+Z49fYef/npRkxZvru8x/c3M3x3PcNN3sA+eQb3KYH1GcKgj8hy0IOLKM0R3U3RI7AyJFCkiJscMTu49mycnsY4Oenh5LSPoycjjM/GmJyNEfRDCQPUHuOsO+JjOJB4rkpAWzsZqw+qPRD26K0gR5u8aoF1t07yxKlQQJexKqesf8R/Zqp0k1fvKrzaAel+etCAastID0IAe6B6iNR7sNrd7rdTRL1aNwB4OCP3/t6hNCQAjK8zYVXUSKcJNjdbbK/XuHp1i7989yO+//4nvHl9LUbVRdWgLNmS3UHP8dFzPPRcD5HjInZd9BwXESv/ei7CyIHrszdFhpLKAKdEOIkwOKNedYL+2QTx2UTCAOHRCAg81PQitu12lJYtKoBkm2KzSqSqK2cbFzJWsR+sYBW5DJu3eQaLPgQ0y65rOIEv23wCaNjvIx4NRAEQ0CXL9+DSj6O7/Zdj32FNIlHUlEF7LJveVuqhXcbKeaKUQ7JotiZOnfzFR06Aj2esj1fm7c/Gx9/0s8RYH/0oe2CpHMV5FGXSmA6ump0Zc+y2c6N+rhww20aaF7i5X0l56xvGsl5d47//9Ab/7Yc3eLPOYZ0+g3fxDfwnzxWwElThIEoLhGSsdzPEiwXGqHEc2Dim6xULUnpARKu0gYfjiwmePD/F6fMnCEchGg97wGqC8vKRWmDlpJP+xhpYNajy5wPGKjpWu0Gpm82pk6mORzcUYLwC/lGB9bGLdG9L9si6ux/53OcbXWjchU8O+rAYOqkvxN1b7DNPOdpdQDUA2gXWd9EdvTsRvX4FVGmF5HqN9asFVq/muH11i9cv3+LVqze4u52iri04ri/Dc1x4tg3PsRE4Dno0Cwp9uaUpux/Z8CIbllsjaxLkdYLSyuEPQ/RPRohPRuifjhGfTmSEkwEa10HRsI1gg4pGQY6DmoOtBYsKZU4ZV4WqrKTSsWbSomrg1BXcuoJTl0CWot5uUSUbMXlxgwBeEEqzQI/3yVKDEI4AKo1WXKUC2F8RNVppltoCq97M6e4ejwEr/ZMf07EenM4PwuvHAutuad1dpbuJ2n2b/STXZwkFfMjebgeWakvAlUkVAnQMR7QMa9cSV1/dUh5noygr0DtgumAl1hp/fHmF//tPP+C//OkH/Djfojl6CufsK7gnTxEQWBtPgSuB9XaK8JbJqyVOXBvn/QDn/RB9agTtFLaVIIganDw9wcW3Fzj/5hzROEbjQ8CVGm5lbK1OhgLWXRtk1JqS8lb2vJq58uGSvGICjHKrRoYB1m6/rC5jNdfsPzKwyiTqMO79EFEH7LqGHF3pdjuzuijXmQztvryzBerMi31g7UynPZaqQzkmgN5F/x3t3vcRYLCYasYSqJIS27dLrH6YYfXjDNPXd7i5vsH11S0WiyVc10cY9RBFPbgel06hu1LhFxFUewGiyIcfKZ2qHdlovBp5kyKtExR2Dm8QojcZIJ4M0DseoXc0Qnw8RjDso7Ytndyl94QFUKgvjf24xVLxS4YtFGM0/kINPDTS481lg6EsQbFZo9ys0VCiGBBQQ7h+oJkpX5MJKpVrUP2tDkxB2h3DDlhNdEztDDSpakmUSmTLn5hI0eWtO3e8vw9jNQv0wb6lc9V0V4uH0qxPzlg/CKziwailFXryKDs+9RXNARX+ZgoMzMyQ72qjZKlgkmO1ybFYp/juzTX+n+9e4j+++wk/TjdI+8eoRueoR6fw3B5CAmvjIUzIWGeIbqfoLdc4diycxwHO4gAxgdVKYCFBGDY4eaaAlSM66qMJLDQhwwGq3YSKEhmGCaiW8ZoBqV7HypTTDD6cci3GaB1rD1gV+VH/HYYCvghgbZP1/Dad2E5L47vsoEth9UR7DFj3yKd+zj4F6Sx95vW7DzAhGnXO9uLjh6Da9TjoZuAIqlkto16XSK832LxeyFhcLzCbzmRsNlt4niuypJAieoct2gtURGS7lio/P3Tha/G/HTkCrAgsVBTpexVqv4E/iNAbD2SE476UkLKRnxdHqC1Ltv1FRfkeCYgjwGppYDVetDwSLC03PqgEVo/AyjlZZqiSLap0C1SVxE+peXVcGqvoahl2g5MElS6WEZVMd0HTATIzFfSf2iKBLrDqIgAdgtUySxNHV0iy55D3Qa6qAdoAtQb5xzYdh32t1EO7QGN+s7/LMcv5h4G1+zxzEB58oEcepCfFIzu5D359c1IJsHL4tHerOcDtC+yKsHbZRWaX6wZZUSLNKwHYn66n+H9/fCPjh+kGS7ePdTBBEgxhWyHC2pNyQcVY5wjuKLlaY2IBp5GLk8hD32NnyExGyL5Yz45x8e1TXJCxHvfR9GzUZBGBLZVS0iCNmkNwtVfbd9XbSre3FmClqzEZjTT/YXCtHdLBUxirYcC70//FMVYDrAJQGliFnZiV1CwfjzHSroSq8/dHt5/dxL/hJI+DaiuTMvHwLq0ywHpoGsOfhaVqpsq+1ZuKGSI0qwL5fYrkeovseovNfI0N27evV0izDI7nIAh9+KEnC3NWpSiqFCXTTHSuYqkqVQChBQKr1XNg92iA4sKJXbixj3DUQzQayAj7kQjyKcy3PL6mxZ29DIlnMxygnaUOZ6+wVpl7DdiE2rVqODR0r0oBVw6rrkXvatk+bLJUliBKi02ObrJKv/pD/Nmzh+gqabo7lj1j6wOppQmDfRBQDh7wMaGAPePqtltI94X2F+HDcNL7gfUdeNkNMSmEfhewvv9vHzogXWB97CvtA+xuy8HnsRNrWVLXWuHN/QL/8/UN/vj6Bj9O17gpPdw1IeZ1iKbxW2ANtxWC+znC2wV6i7WOsTo4Chz0qRt0chlRz8IpGes35yoUcNJH03fRxA6a0EFNL1X9nwJWS8DVdGMVcGUIQHpwNJDGRzzbHkWKtoBr5SjcPYyx8oh+kcAqYKXbl6re5LpCR0t02mvsEX6x10u94059QEB3l+nuelWvpriI5kDtrfzSxMPlfqeI6zEnLv6O5zRv0BBUkxpYFTKaZYFiXqCc5yhmObJ1hixPkbEXVVlIBZ8XOFJwQjBNyg2SYousTqXCqbILVE7JFsEtqLqDQAT50aQvlVbRqI9wOEA0jOFFkZL+aaf+mm3f9VxtFb7alP3hHkC1mOZRsVHDIbCigtWwOKEUr1cFPC1lUIDKzK1kbzWwtgtjl7E+ZI0tW/0AIOw1IdXU8N3I8+4X+znA2jJXfTz0at9+oR32dRdq7nDeV9L6mYH1XYfm4cc6nChccVW8iGGB2+UWP97O8MPNDD+xLntT49W6wdUWKEsHYe0jYDggrRDdrxBNl4iXW0xsCyehi+PAQ+zWsK0MDlIEQYPJ2QjHz09x8pw6wSHsSQRnHMLqe3Jt1aj01r3Rl58KB3CiGnUA9YpWKUUzikpxz0VwFWC1pIMAh7LBUxyY/x4Cq2LD/7D/jGlJl60aD0mzpWxPcQdY25hr1/VE/11kGB221NnZ75OBh9TWbPtNxVRbBmbAtVsxtwe4DeqkRrUpUW5K1KsS5TJDtcxRcqwrVJsG5bpGmZXIqwwFXf/rQrFRH7A9JphypOUWGUeVoALLRnOpcnJ7LoJBJIkqMtTe0UCNyQAhGwDGPTE8YcZ+R7IJqvtK3+6Csh/ZMFeaeoYAq+y8drd8NWlARIIggKrzBi2wmuN+wFbNFry7FdeCi4+5fOVMdaM6BznJj73+/5bAeli+bq6tdwPr+0BVf4OuwufvxVoPD9bHrFAm0cPtDMMCizTD1XKL6+UWr+Zb/PF2gz9eb/HDfYIssxCRtTY+oqxBb7FFPF9jsM1w4ro4iyMZsdOgLteoizUsu0BMacuTIQanQ/TORgjPhwjPx/AnPVWBJaUr6pLlNooXpoA0ikGDAAAgAElEQVSf6BqZKbak1NWubBnClqj30+EAhgIkr6XBVbZnmnMIsFrKhEU/82e1pvjYC/CTPa7dzXe1c0SvTmsTOfGd2I+JxcqHNNPSuNlon08B085OpjOhDbAITzV2j52tmNEdm7dV7PVgaI/gtty6alCsMmTTFOksQTZLkCwzGdkqR5E2KHNWYNko6ORfFwKuZKg160e9Go1L678CVZ2hrDPUjWk5SPeqEr1BhPHJGKPjMQZHQ/RGfc1UY/gRk0lK/sQqJ+W4ZpR9hlGpheQwqLIj4Caar35DAH0cWLXCxegDBWQJsATaw/PWkSA+AqrdM/i+a65dAjuA+nPMV8xr/62Bdff5d+j0EFjfg1yPrSrmWmw/9HvCAp9mou4uGdWMrMG2rLHMKyzyCm8WCf7ryzv8l7/c4f97PUOSNApUEaCXW+ivUvRXCUZpibMwxLPRAE/ZWM2ukScLZNs5qmoLN3bhjwL4oxDxxRjDr5/IiJ4MpSJFTp7uMsAtlNWorZRVNSK/Ibg6tQ2nceE0DpigE1BlsJ+MV4dgFbjW0q6bQ13sbL+twPWLAFYz1dtTdzjtO+V3O3OJfaDtiMcVrTc2jruaDDMBZJMre3+VZBGVsShNdvK3tjeZeetu1UI36cj7+h9bUKfTLTZXS6wvl1jfrbFcJlguU6zXOfLSQgUPVeNLP6scOTL+n0YmToHKLWW739jcauewtYyfwQEOz6kwmQxxfnGOi6dnODo9Ev0oG/UFcSTu/JQ3icTJdhSR7IDru0xF9qMcO8a6D6w7gFVM1mh7DVvtGF10a+S6LPU9oPohxmpAtY3uGOb6oSc+Ajp/W2DVu01DNttKsG4o4GeC6uEK8PnBdbepMREl/ob6vbRhPt/G5TLB//XdFf6PP77Ff/3LDTabSocCfPQKdqLMMdjkGOc1Lno9PJ+M8GI8FiPsbD1Dup4hy9eoySxCCw1LC8+GGP3uAuPfnaN/MYHLtsKeA8clYPJyrmTYdaWBtRHHKwKqa7lwoEwvlNxKDcZXVb8rVdLaMlZLAatLxmqs0zpbpE+zeP093uURMN1jo/rcysN2Gue2Gsf8vt1N7Zz7DV6aq8MAK0FHOH/LWJWtn+wqjLm9ObZdxsrkVCdJxV1RxZGX2NyusHw9w4KDFoCrBLNViuU2R84OFk4go2C/K7tAbhXInRylk+vbQnZErlXBs0r4doXArmX0PAtnx0d48fyZjFM6R/V6CMhUQ6UmMHFi+c5aumfA9V3MsAusKu2qVC0mFEDWumOuKjygmLxx7tLgKoy1E1rphGI6mwF1Vg/a5nzMFbXnEfElAOvHLAofGxb4mAP41z2mDckfZBkacP1ndJTjepXhP76/xv/550v89x9vsVrm8EpH3NnDDBhsSwyTAuOiwXnUw7PREM9GI8R00EqWKJIV8myNpEmxRY7EzmFNIkTPT9D76hi98wni8QDxqI94ECMgwDL4T02iaAUJqhReM5llE1LlP2GsMpvVRVexFxGHtBKkVktVoRgDcAkDmOZq//DAurvC9m049ncfZjPbisTb+n+DpubxRiO52/aa61MJD1S8UTQnrX8uJU7SvFQGnynqN+bO+PJi96cvLQIrk1TUp+Y0VcmRJgUSlqTeLLF4O1PjfoUZzay3GZZZgQQucsdD5vjIGUd3KxRuidItULgKXAs3g2WX8FHBtypEbo1h4GAceJj0ApwTWJ8+xfOLpzg5OoYfBvB9H67Hlic76JFFRPBOhwPeM6naVjY6qGI0LYaxGmBVtwxpGe5rCigMsJoLuBPfNsS2C6QPQjL79ffv4ndte/JurPVjwOngu/88xqqWI3pNPPxcLX9u36E9Mk39fj/Wn/O5D8MCfx1A/pJn7dZew1h5UNTGykEOF7frAv/tx1v8x1+u8T9+usVywVI9wE5pkdZgmBYYJJUA65MowtPBEBfDIfp0ryoSJZLOt1hkS9ynK8yyJbLYhs0QwJmKsx5fnOL04gmOz4/Rj0L4diPJfmoCRc/aqFuHFVkNwwFqS78D1gZFXSEvS+Q1a2Wo53bgOByaqWpQPdwa/ZKj97me25ZTdAJm3WYqrbbVMNjORd6dbA8KEHWMdQfPJonTLXJVzJZga/xS6ZnK4yqN+Dg0sAq4ipRKDbaWorHKerEVD9XlbI3l7RKL6zkWN3PVEDAvscgLLMsaG9hIHA+J7aLwLFRBjTqoUdEkmsDqZjJsq0RAtooKfc/Ck36E82Ef56M+nh4f49nZOZ6dnuFoNBbfVNdx4diOWiT0l1Wx1V2MtUt8zHnmd2xZvLGxkN914/mGrZpiF7MkdRCzZa9dJwf9Ll05sHlK533fxaL5+0Mg2wsHdA1u3nXhSrjn4R9/EbDuAWK3vbl6n48C1p8Dqubjfz5wVZfIDlB3QbFKolWujPtNgf/xeipsle2xF7ME9ZbZ2hJeUmGQVhimFUYVcBpEOI/7OO8PMPBcOFUBu2LpX4Lb9RSXizu8Xd1hSeYxDpBPInhPRrj45hle/P4rPP/mGcbDGJFjo+eyx7uSXkkuVQBW3zKJZS4CLv5oBFTTMkdWimQAnucpZiLhhU4Vmrl+/5qT9bmQ9JBB8Btr5YO6ONWXUf/v6Jr0dr/NDDMkvde184BBmOTVgcxolyE3wGIJWyWgVhWVIirUTVMmijRE4y71/jtglfsFkK4LzG6WuLteYHqzwJwtVe4XWEwXWK4SrKoKq7rGqm6wtmxsHAdrAqvPMBIAtjYJa1SeAtbKzeBaJUKUCFBhHDh4fjTG18cTfH0ywdPjE5wfneDi+ATjeKji7Hph7hbfyGwwYeP3hPjkOBtQbcHVFGSrLX/LWE2JeZs8OgygHkRCO3/uhgJ2C92OqXb2GntXR/ejd4IMkqyVn9913Xd/f/D9Pw5Yd6Y+AvL87numUZ0X3evVpaV772Osf+1cfWx1/PvPYRMKMBNR7d0YpSSwlvBQWB7mSYXvLhf445sZvn+7wPRuhYStW2ZbWJscowJi5jupbBz7IU6jGKe9HgaOC7ep4dW1tBi+Xc3wZnmLt4s73CPDKnawjm3gqI9zAusfvsbzb5/j9GiIcS/AmN1g6QbUKXF1NbDyVpiXDgtSzVBUpYCqAlYLvucJuHo0tWgNKHZH9a/Jjv79z8nHvYNMY6nsNYC6g1Z1T2X71WTiBW5Mkvarb3ZlsfvTcRckUg5ahnPtJfkpnmd5vAZXngthqxpYJURAlkrgLQCelioH1ssMV2/ucfnqDtdv7zGfLrFdbrFZbsQMaMtW02jAmr2tTcbqyCh9C1ZAwX8D+BXgFmicHI2bw3cqSZZGVoNJ5Augfnt2im/PTnA+nuB4OMbJYIR+SN8rZfKiWgCpLbjxM27BtcMUHz0jHWA1C5scd7kuNbg+AFXzSt3FrBtfNQxOXdfdz9JlqV2QPXxFPSXaj/x5gVXz0Qeg+LAZm5yGx4D1rwXUj5tGf6dHHbQ9bZoSTc3UjwLWyvJRWh5WWYOXd9S1ssfQGrdXM8yupjIqaldrBxM4OLJcHLkBjvxQRt924DcAuww3ZYG7zRJXmxku13PcVgnuvAr3fo287+P4xRmefv0M518/xcWTI5wfDXAx6WMch63pNT8u5dWUrvo6nrdb+BqUVSXgWlSFXJQEVNflls9WBuDtLkff/4c8aYYx7hjrjiuZ6ac2poadmPyemmS72ptuX7Hd/m83FdXEVmxCaf6ZTtzloExVEsMBvN8eYB1rYHxV/kZD9RxIMzVmswSvfrrCjz+8weuX11gt2OivQJ5Sp1ojZx2IZSGnhwWNUFxXbinJo4eqQ320W8FxCrhOIbeR2yD2bAkDHMXsFHyMb8+f4Gu68g+HGEQRBmEPoefLh6XShGtP23lDx+P3QOtgS26+32O7ZVX5pJ7dLmLdLrUP2KAGV7npyNv0j+3nOEhYdV/mXQTz8zLW3WXwLuLy2GbgUWD9B52f6kKQb68ccAisdV2ibqgLVMBa2R42hY3rRYbLWYbLuy0u39zi8qe3uPzxDfLZCse2jxM3wInjY+z4GDoeRo6HGC58WAgbG01VY5ZscJMscZ2scFls8BYZ3jYp1qGF0fkJTp+fyXjx7BTfXhzj26fHOBn1dXGAkltRXRWy5JshAlMFqKVHFVtf1BVKugox3sf4KkGV5had7a859f+ojFVN4R1jNWUQBmDVBDdbUmNoo8IpAq3CXiV+0qFIZtnpchyzNWbhhU4Q6hyUFMDxXRQ+7W61P44x3jagm+TAKgVWCXBzv8F337/En//0o4DrZpPIize1aofOBpM1a/8lrqD8UHnLEn1m/rnt5wjsEgGt/5wKsWdhELgYspy638NX56f49um5AOuI3U4dFwEXWm7SifR0d2dSVJKbtsThxalfH5M9YHtke364rRZPih227kT5e8dY90biod7LKu2fhjb7/4gK4DG2+hhL7TLZlh9/glBA9yoSeOnQmR09fJjUkqRol7H+44Kq+Zrs3shyPGo+yVgJrMyrs8yUfpQ+ksrBbF3iblXidp7hzatrvPrzj3j53U9I7hc4sj0cewGOHDZw8zC0PfQtD7HlCqiGFEBXDRaMs6Zb3KRrvC22eFmpMfcacRYanR2Jm/rXX53hX745l3FBw2HRUilgZUKLoBrqWJ6KZ+kLk10wuShIKlqZTVBeRVWAKb7sRua77lC7k/7rv3cIrAwHqGBON9KqLl6pRNdhE7O4KO+FDqi2F3FXnLNjUmSrSsqmbo38npXFArgdFivVxrrsv8tuN1mD6bbBfNNIR+Dvv3+JP/35R/z00xskSQ7boZ6UwxWHJ0rvaKNnM07PcBBvmdBsCnh1gaAp0bMrxFaN2KEKwMU4DmScjGM8e3KCr85O8fT0GP0wVNcB48s0S6lqNKW6ld87NtwDYJVd/UG8tRtXFQ+LDjtVHMUUYxxknHgou4zeIJ0yHG4vSXlIJyG25wXw2OnqXKqHLPVzA6t8FdMM9NEptQ+uXxyw6o2empRNJayVtwwFNARWy0NWO1hsKyy2NabLHG9fX+OnP/8kwLq+nWHQAEPYGMLBiIzV9jFy2XrYQ1g5CGpHYlrzPMVtmuA22+JtleJ1k+EVMszcBs4gkh5ALDP8+qsn+Pd/eoZ//6fneH52BJ+sU8dWacdGcBXFwE4UoDWCaoEQD0qjZW8LijS4aqnQYZfQXz+cdtd7nYXWMVbFT03xrprF6ttSoK4TfjoMsgPVbkpbo4h+1i4rrKarFF4Y/xsCawOkqrx/18HAUj9vazVS5fynPHPYoSKpZGG+Xxa4vt/g9ZsrvHx9haurW2R5CdvxYTmeuD45rg3XtQVceSvDs+E1bGCZwy8zhHWJgVVjaAMjB5jEAY6HMU5GMY7HMU7GQ5xORjgaDxB5npaBMeFJQFW+CrwVxtppHS/f2LBWo4w6TFQRoDUeSgJ1r7y4g4477qJecy/gaVo7qBf6JaDaBdHD+586xrp7f7UzOvy3HwbYSdDk8NQfkFt97CR9LNbwsc/92z1OhwKMxJngKtOU2zIXteUirxxpk71KGyw2BS5f3+Dl9y/x8ruXWF7fIcgrBGWJXtUIsI69CGM3khbEAbWulSuzbJ7nGlhTXDU53tgl3jgVpm6DMnCAiM5DvgDr//ZvX+N//7ev8c2zE4SOLTFVgqrHLb62CBA2Jllu035Em/qyWmsnipFDpVQBVLJ2gwK/jjPwc8+lYazGltaEAkwiy0wmlZneedsqhtWpljJb17aqdT8MYHwDlGuYGox/EjTplULmKlt+XUrM3y1LYFkB65pxUgWsORrMtyVuZilu5iluZxvc3i9wfzfDdL6SLgAWbfRcZfbsOQ48AqlL42rAcxpRGnh1iaDI4OcZemWBMfOetoUj18HpoIcnR0M8ORnheNzHIA7RjwL06H4lumgLjq3DIdq4RuksO//x63dKP41uv8tUZWeggdV4BptoWnvJdQG1y1Y15rYAqxlrtz5ATokJPXRYqnmZx2Ks7Vb/EQb7eYB15/f6rhl2+Hsh7n8LYP31TGkDrMJNOptKXTdiOSgrB0nZICmAdVLi+u0dXn3/Cq/+8grzq1tY2xR2ksLLC2GrBNaJ10PfChBULsLSlWZvs4zAmuImy3CNCpdeg0sPuHMbJE6NnA5XvoUXL07xn/+Xb/Gf/9dv8bvnp+gHbLthIbItAdeu2do+uGoTDEkkKMm2UqgbiRF1i/tio58Lar+Gx7d4KB62Rly1Y6wmPNJlrGbXuZduFnV/VyBpKJphV0rTaUC1JLCy5xOZKW1TO6yUyzHBdJo3mBJc2a9KnMbUc2abDNfTLa6nCe4WCdbrLTabFNuUbVKo0/JkMBQQuDZ814LvcjGtJa5K4b9flwizFGGWo18VOLZtnLouTj0XT4Z9XJxOcP5kgqNxX8DUdSwZrFZlrF0UCyaJaQolNFU08dEuSB0Ca1sU0AXWPfvGA7HpIag+Aqy0OzRA+4C1diIIh7HVQzJ4CK7dnz9VjFV9vR2ydRnrY3i3F774soD1MNDW7mkk9VE3DprGRtXYyCogrywkWYXpzRxXr65lzG/uUC1XKFcrYLNFVNvSJXNgBYjhI6p89GofVmljlua4SlJcJymuUOHKt3AZ2LhzIcCaWhR9AxdPj/Bv//wC//Yvz/Ht8xMc9wNMei5GkYeAE4WslaEBzVjFXlAGK1zoMbDPWFW9EMswHRWvbU/+r2d5+zmA3QXW3X7DCKz2mwcq/a8ODXRBtL3fyZDIh9BcXwOQdGbQAEmAJUsVxspwAAd9fKsGaV1jkde4TyvcpSXmRYW8sYS15k2DRVLgfp7ibpFisc5R8O9lLTaVNJFubBe17Uo8PCCgOiwQoctZDqfJYdcZwqbEoK7Qr2uMLUtA9SwIZJwOY2Gsp8dDjAaRAKqERFjOLE0yFLDy9eWsm0S8ngI7B6gDyJK1RsWu5VjrS8bgobivGZpp7gug7l9bLcgYCtmGGXQowLDUR9jqYyz11wqsD9JV5vg+wqb3whY8DBUj34/8+5gs83un8qOv+qEp91c9afei8oE6V4S5iMTglyWLtvQW4jeuagtF2WA132B2M8fsZoHl3QzJdIpkeo+c7TIyhgUsCQH0ag/9JpJhVw7ukxxv11tcbhJckrEGjgDrvWcjdRtkbK3iWzg+GeLbF0/w7YtTfHVxhKcnPVyc9HA2idAjE9FG2Oa2tQoW0xY9TOcA0bnq+nYBV83nDD340OH9Ff69O5e7SStzJXTmbtviRoUBNEPVEZM2ztw+0TSq09pVk7BiMorgqhkrmaqyTm2wLhosGSbKK0y3lNSluN1ksohyMWacNa8tbLIKy02B5bZAwifLuVAO+lSgyHXGZc/itr+Wen/XKmDVCaxyA5QbRFaFI8/Fke/hxPdwFvVwEfVwHkU4poPVIMJkGCKOfFWgIN+L4ErfGJW8Uo6K2gi+Oxk7lWnq1+qgCKPcw04FshJA2Muy65hil3Z2S5gOT07LXpW6w/x7zA/gHwFY1TExX+oAXjrMfY+lHoDtO4FVXvY9OPerA9V2ydh9aHMhEUy5UySY8r7qZ64cjrJNjs0ixXaRYjVdYnlzhcXNNTZ396jXKey0hL2tEFUehogxtPpwah93mwyvV2u8Wm7wtqlxFbq4DFzcBzZSj5pFC5VvYziKcHY8xPnJCM/ORvjdczVeXAwxCF2Js0qstXNL13YatogivS6VAYZMJsqtyFf31ZxqS/yPyVjNdXpYr344d7tJZyWGV0Ys2vBLTQNzDIQ1GoerXWsxk9kn8zTl/tzaM/tPYJ0mFe43Fe42JW5XKW4Xa9wsN5hvUqQlUDDWWlvIigZprkbZOPD9EL4fwfNCAdeK3VYZa20quHYJzyJTpfP+CnW2QJXPxYbyvB/LOBv0cTEY4Gl/gKeDgRSU9CMHceggZED24HsaMy65lQPDnnAGDXbZ/L0Wdzo+YKB1Rz8MtKoJpED2YDPeCZy+ExNM5VyXpXZVAZ1QQAebOrD/EMAeCwn8vUMBHePJd8CrBt1H2GsXir9YYO3uZESfKAJvVRNu2uryQFRZjXxbIttWSJYbAdXF7TVWd3fIpisUiy3KeQIvszBCX4DVrQPcbXK8Xm3werXF26bBZehpYHWR+bYy2fDYqtjDuB/KODvu4/dfTfCHbyb45vkY436AyHEQug4CHXNlYsvllq/RblhNIcDqcvtHRyuhL2YWGfW64XX7lLS7Lv6aYfdw99k9d91vu8eqtJG5ck5pV1U1GbRdHm9NUowhAAKr9k6RWCkBlYQzr4FNyUx/gStqnBcZ7hZb3C03uFuusdikyAisFXc5lI1aKGsbFX10bQ9B0EMYxgKuRPSyrFCKfot2fylcK4XdJEC5RFMu0BRLjAJbSlWfHU3wbDLG0+EQF/0BzoYDjEKP3aoljMCEl0izdR8qCae2+ii1eEhXFO182OGL+q6qM9v3Xmg5bJvgPwwpGaXwbtF+PN7Yvl+7W1S/6ZJdc3oeY6uHILsHTvrFuwD7OYD1IXfdTww+xly/QGDVwQApEmCLFnN9KRM0E5CW6qXGQlXQzZ2jQr7JsF3MsV3MsJnNsLmdYX2lhrWq0G96GNQ9OKWPaVricsM4a4ZLAG8DH5ehi3vfxdYFMgfCWl3PQs9nC2NbtnZfPR3h6+cTvLgYiUZRQDeO0A+9tlhAGbZU0hnTbSo4VqP9V03CwoQAuhvlDr60U+qRbcw+9j7mUXHwiPf/+Nim5ueDuKm86uSfDCPQfgBmB6XCAOrCNs0kd7rKnauVEQyQgXDr37JVbue1vCqlnEoSmQ2WaYXr+QZv7la4vF/hjj6qdKVKUqxZRVWy1Y+FsqK6SSLjqumOzTLjAJ4bwnV8YdBsI01wZYWeXW9hNxsBVs/awrNTBPZWYu0U/H/15BTPj4+EtZ7GPRkMEUkjCUlQKcjb9YHjV9fJTP5NN6CUW00nd9v/NtBycEXse4gZrrpTY6rrygjdDLg+CiB7l4d6hgFVA5qPAeu7WOshSz0E2pZC/J0KBB5jrN1l++DrPshwtJ//XTFWcyG/a1r9OkMBemKJtK8Wj0x6ZaoafMa81GhlKKyQqRpUBTtQ1ijzEkWSoEy2SFcrzN/e4u7Ht7j78QrlNEG/jNArQziFj3nW4DarZFzZNt4Gnow738HGAVKrRirEkvE1NeLIxcWTIZ6ejWQwPHB2MsTZyQiTfoieKyotKRgIrBqBxdbDtXLFUg1cNVc1W39y2d2ZMPcNA+yeu91k64Dt4XbmkVYXh5Nkx1AeuQL22lM/BuoPYbhLNhUMqA6hun+A2poa0xnzeYWk6i693Zkgs07FVA1T5W3XPpWgKnFVEFSBlZbezSi9u53j1fU9Xl/fi48qm1EmeYVUQJWDXgJ8Ew+O7cNxAjiWB5ueuhblbw6oXiyLUsC1LjKgWgHVGk6zQeQXGIQVBlGFs6M+fvf0Ar97doEXp6c46Uc4inxMwgCBo7TOsnyaAieNKErbzOu6lpgpAdXSCKxkzV0Y6xjY7Gi9nJju2VPP2FkpqvOgdkVdcDWk9FEGqXlq14/kEFAfW4Qf+93h5zPv97NsA9+zXXufCcv7gPUxgH3smMjn//UA6+Ea9rOIk37wDljFeJiGKbUK+Nu2LgmlREkv5LxtPTa1yLouCzSs0d9scf/qCpd//gmXf3qJ9GaNXh4gygPYmYdlAdznwH3R4FqA1RdgvfUdrK0GW6tCAnqqFsqto8oReBZOjvo4PR7g9GSIi7Mxnp0f4dn5BKeTGIPARuxb6Hs2ek4DdjjusUKHjNUI5Nu5Q3BVl5oC0h10mmzv4UVrHnG4nWov5EeAtT0r3YS7rrnvniG+l7rIDnmPedS7p9UOvDVYysvo6a5bn3fLVuW86dLTboGQiZBIVVWnsziTlcbtTxJVWgWwzmvMNpWM+0WGN9f3eHV5jdeXN1isE9nyM6bKilExZ2HIm05kFq36AngEVtuDZRoOMtxU0KSnQiXAmqIuuP1fCrCO4gYnYxfHIwfPn0zwuxfP8HuaVp+dYtILMQocDHyWqqpaWvGF5TlpY6k8LrWAqgArYU+38rEoE5DL/6FmSh73DmBVDNMopRWQmm5Xe4z1IJ2zv1cyKqvDCqTdFfIu1vqhWX4I4t1r973k768EVsPx1ed6nD4+YO6defNBxvohVcDfnrF+6BB/xN/lQ6mkFLu08uJTwGoSP9r3dCe327nSSXaZyRDu9WoUaYp7yrC+e4Wr714iu14jTD0ZdupgkTa4z2vcZRWuLUdirFeBj1vPwcpqsEGFLTvDSxKqkCSU5wLDYQ/jUYQRK2qOB3jyZIgnp0OcTHpiuHHU9zHp+Rh6FoYOZNBPgDIjV4OrkcSYsEbru2l0oLrG/TFgVROiM2UOtlQPzvthJU0HwA8hc3fRd6dk91McfqLdz4pFqPCNgKrqnSKoQnlRW+yr6Ubb0LWT5TY5PLKOtgRVN8E1zXAp/N+yIzWr55IC19MUN7MtbqYbXN9OcX17j+ubO2ySTJv3MMuvYvMNY/QEVlqTWxys1leB3FZYL1lSXRFVElhXAq4eEpyMfTw76+P5kxgvzo/w9cU5vro4x9OTIwxCHz3HRsTKLB7zSnUz6AIrDz37nkm8VTNW1cqn3crswNUAaVv0/7Cm3ZyvQ2A17l/7wKrm1rvZ6u66Opypfy2oPsZcHzDEd1HedwHrI54FplpsH1TfDawPPpfZSXW+uFXXbRTyI5Dr4UPeC7Af/YrvOjof/QI7xqpXYFrvqclnXltl07srrTlJwg4025Ln0WQ6yzC/vMPtX97i9oe3yG83CLcOgq0Da2tJ9c3ttsAtJ6dl4TrwcRX6uPNcrFBj1RBY2QGA/deV/tB1LYSxh14coBf76A9DDEYhhuMQR+MeLiZDXEwGOBvFOAkdHHmQ0WO8jW5YNMjW2e9dWbY2M+b81sBqEjWPAesu7aUrmToxy/Y1W/qpOW6nzvxD27v2+DbKIBchh6EAACAASURBVLk9xi1jMsv7Q8BVRRA8b2q7KxOZW2w6lnTd8aUDgHKh6lr/deOqnc4pYCxVSlcrtf1f5+qW4v5X13O8vprh8maB6WyB+XyBxWKJLC/QUD5lKzOVbvsWOU66lJQdIeQ7013KeO3qtjl2XaDJV2iKFXwrx9PTAX7/4gS//+oULy6OcXFyhItTmvMMEbkuPNsShYiqqdMdffnaOjGlfKz1fzw+Hf3oLnGvmX6n7EqthftXQ3fedp7RWiruQPUhvHXBtftXOSv69B6KVH7JDN97v8dA7HDr9C7Y0C/0GNCbXdO7j9KDQ7jHZw9x8BcD6/tx/ecC4y9//K6yfLetbK8pvUduJ79JDOjAiuorpfpMFVmO5c0M05fXmL68QXG7QbCxEKwBrIDZOsf1OsXNOsU1LNyEPm4CAquDpQBrjTVNVGzaw7H/FevEHTiBLcP1bXiRGQ4m4x6+pmnL2Qm+OpngIvbwJADOGBpgKaS2LHToYtTRHcqUIZPRLV1ky6u3wt0V2Hxnw/3UrQHqnZ8nAaJVneuT2zXwMK/Zfe3d0mW2hCY+yAIHvT2VU9u5pPdigeZvmrFSwiExGqrgaeztMpbTTnq+opSfkhxqdspXFpDVbN3EVQ2gkqGSqa4z5UzF28vpGj+8vML3P13h9eUdVss1sm2CNNmiormJ48jgNpus2QwGW+s8R10UaIpCaUoZYWXS0XbEecp3qVGu0OQboFiLe9W3z07wr394gX//wwt89fREAPV4PBDHKo/gTZDWdS2iVja+u9qn13SR2dOj7qD24Phq6ZQ+8buJ/xDiHo/Tm33N/gw3nPUBkGhisvf7AyD7JbP7kbXh3cD2GIp3PtjDJV19MgOuu8/5jid1mekjX0ottL+Qsf6agLW7yu6tSmZnqdHgAbDqB0u7bAGlBkVRYHO/xPJyKqO428Cd1/DmFapFgftFgqvFVtpq3zTAXRjgNgowFWBtsKxLAVcyHroaubSKYyzAs2BxsId8YMOm9DG0MRwE+OrJMb46PcKL4zGexQGe91w87bmYeDaCBgi0xwArZOQ76M8twKqHgKqtatsPr68uW20LEbRjlACqmdhyUs1s1sD9nrL8R4FV2DVlY4fA+g5w1R6gKgxgzGeU8N6yKb7XwKq35SaOKrdq9y2FHxx5pSqo6IeaVA22RY1N0YAx1VVaY5mocT1d46fXN/jp7Q2ubqZItomYmJcZPXBrWLT6ozuVq6z4OFz2kKpKVFmKOkvRVIVoarkrYYlp4LnoBT4i34NPa8A6g1NniD3gm2en+Nffv8C//f4rPDs7xjCOMIojeTxZKtcSJlN5bg2oinpFE4C2PZe+gNsEngmhdIpj2j5+Ynx9OPu7V8Yh5Opdyl5UVv1u98jDn3fx9b13Onjfn8ta3/uxDyKgH/kV95b3hzz+UA7+OLA+eK+Dw/s3A9ZfA7h2UyYPtqsHc7kFVhOfM1lm7WAk9thVjXSxQXK/QnK/FsaKuxS4TZHdJ7idrvB2tsblfIVb1pX3QkyjCHPfxaKpsZCWHBVKAitd/1k7TmDVllZWYMOKbNiRA7vnSmjgCc03BjHOBzFeDHv4ZtDD18MenoQu2JyAzDUy/gKmYrctT1T19aVjSQfQUrd3757zXd6361FgqTJRTmgCK+N6EtpU+08TvzX5GcMMH2OuJnElQGNs/troqH6GnIvOhze6KblVW4ed0bIq3TVCTZYkq/COCn+YxYSsNS8JqBC96TarsE45SqySEquswDItsUwKLLa5VEzNNzlmqwR38xXu2ZtqtUFGFloWqAiWknHnuVPAamr1pbxUtviZgDDYrkcVTQtjjXwXccSKqQA930WPoRwXok2lu9nvnp/j98/PpWQ1CjwBVYKxMEGTxNegoTF1F9s0jWfNTsKoUxk+6ShVVTpK/VPVeYd5mMeB1Txwn9E9BNHuC7Ygs9e25AOU7q+hrgeo/Bi4PQquHwHuDwD/kHb/jBWhPe616JG+nH97kqPHTkaH7fEgyETVpa8SBtByHTGa3uYol6mM4m6L4nKF4u1K+sbf3C3w5n6ON/dL3NXAohdhHkdY+L4C1rLEkkkwXtgOTTlcNeh8JSasrgCq3ffg9H34oYOh52DgOTgOfHw9GuCfJiP8YTLC036IkQuMfQWuEofTPbOIRxIXlkWhQelaop8lsDI8sA+sauYqQxPLKDHFfs7WTvT0+FSVPBS/025Rg1hnm/0YuGpENIJL5YGglJ6qGV8XQLshgVaQqlGlw8LVtlMBq0RspcCD+NtpksdFhDX/BUAD6m3eYLEuMVsVYgs5X2dSOTXf6Nt1gvk6wWydYJ1mSIoKaV4iqypUle460ZSqbJQu/xLCseTUeWKEwm1eiaZiJVUmIMsKK4KrazcCloM4EjY6jEPVlicOccyGgMcjPD89kjHq95TzlfZPbalU55ptJ+khMD4ACxXb3D1Vz4K9ThPdK+EhsD4EAcNcH8Hl98DFu9jcXwsyH2KHf0vk+jmf8UOfy/rSgZUHa7d6d7bQ0hxMy3a48RMGpJqACLgSrFggnpRokgrl/Rbp6xnS13Os3sxwfTPHmzsC6xy3ZY15GGIeBVh4HpZ1g0VdYS2tOegg7yljDtdFI8DqoAldAVR3GMIdhfACBwE9OusKA8fCV4MB/jCZ4A9HEzzvhzj2gRN2J/CAkD2wwESHqo+h8Yfs5AkynoXSU7dGdmVk9wK/OkusgFWZD5Kx2iXBlTFRpaKQhBE708prM+6sQwIGmjXB0pCprm+TzddJNs+y4NLiTmLCuvxtD1T1s9uYaudsyUkzbZUNsGpQNUZWekEsWefPbqnc4m9LTBc5bmcZbmcp7pcp5muapRBcCaobLNZbzNZbpJTWme8pSSoTK2LCkeshgZWgSkBtBFQJnuyghibXoFrCsVQRBx8TE0gHMYaDGBN6qg777Tgd9XE6GoC3vSDQsdmdufnfEiR+e63PewS+bGBtK1b09lZLjVTm0gRetSmfzrgKqJr2dUUDK2OToxrVLEH2ZoH07QLrywVu7xa4vF/gcrrEVZrjFsANgHtYYH5rzeZxdESymVmm25GDynFRe7YMAqw7jBAcDxAc9eGHvnSBdasSUdPgNPDxNIzwtNfDWejjSWDhSWjjxHcwch0MHDU8afnhoOFwbTF+qdha2TOJHLNNpKBcBWbFg9OAqgArFGOtdbKJjxOgIThbSromiT2tl9Xx10OvTVO/b8IABG4FrGR5ypBZbs0/s7JJcHF3PnZZBKPVVZk54++g+k8p1/y6qpGlBaaLBNN5gvvZBvezBHcc8wSzVYZtVmKTFXK7TlKsZCTI+X3pw0c6Std9iu3FhVxyZpqxqvvsTOE4tdzaVgXLUi0qCaa09Qt8G2HoYTignG6AyXiAyXCAo0FPxqQfS4XdqBdh3Av19n9f9/t5oeC3d/9bHoEvD1ilR3ynNFIfLRVX3WkGVDxQMRTVc0ltp01mWTwFCDZ5A4sa/2WG4nqF/HqFzc0a99MVbmZrXM9WeLPe4tU2waskwU1eYGs5SB0Xme2htB2UGlh5v7JVDLTxHfiTPuInR4jPJgh6ISyWQJalgGuvqlU3gwY4cm2cBw7OAhfngStAexb4chtFPgN7sHqBlGzVvo3GA+jHXdNhi8pHVqFpQCVNIiBKJZoyIFSuUWSt2txEjoqpYJKEkNIDM0HELbIKE6iKqL1Qgy4O2AGrDgXweSZ+K9R3P4qnToMG1k6cse0nIroiJq80MeZ5ohA/rVClJTbLFNfXU1xe3ePqeoq7KeOmW8zmW6wYzmH9fqOE/llZISkKGfxeTE41uh0rK5jIUgmwDAOoKIRu98CUplWiIaDaBNkGttMg8B3EcYA4jjCgK9VkiKOjMY6PRhgP+5KcGvVCDBh3DTxJavV8T7wf5Oh1Cir+lhP7t9f6vEfgywRWM0/3pGdKS2qYqqovMUZ1aksqCRGT0JKyNDI5AqyFZl2IMqC82yK938ikpVHH/WKDl7Mlvruf4bvpFG/WCVKCqRei9AKUjovSckE7jtKyUViNjMp1EB2NMHz6BIOnTxAOegDlO+ytnBewkgTWJoG93WJYNzgPPFz4Lp6FPr6OI3wbh/iqH2HUj2CNItjDEFY/QKNbEzQu1QGN6GjZ9Utsvx1L5F+MmzKOqqBVgatJOKm5vjOdJlstKzY2JEA3Aqo2GxuS4XWA1SQEjZyL8dXWxJsJMTmW6rbtz26Q0tQRysrW6einEF6nak1qnOwZqNMKxapAuS6wvF/j1au3ePnjW7x6dYm7+znmiw1mizWSrIRDN38vkAQin1s0NQoWj/DlHXU8CK62b+ueVI6qaHIaNHaNRhaoAhX7p1lsvdLA8y2RzEU9H6PxQABVQPV4jJOTI5wwjjrsIw588YFQKgF6ACgW33bafVfS5/Piwm/v/guPwBcFrDJPZUuv/XzagL72C2gZK31OVfGeyVB32ZCOtEmpos2qmspGk5SoZimqeYaMFoMrxu4yzFcpXt3P8eebO/z55hav5iusaS1H1mo5tDYWUC3YvYD3bUtG7TkIj0YYnJ/K8PsxwCot1k4WJaptgnK1QbVeIy5LnDk2njgOnvkufheH+Kd+hD/EPYyHIexBCGcQwO77sCMPVujAChnTpaaVbLVGyfixY6FqwVXL2XVzQjl0muorH81dgYXqGKvCAeK3QBCSEsoDxtrx3WpBVRM+pwIcEkRTpiks1kgaOquZaKeU7MjEZCRiICFaNldsULM1+DZHukiRzTMs75a4fH2J168u8fbNNabTBVbrDZarLXL2oPJ8uG4A2/VaJm7asAioCsW2YXmqNxUBluVPDdmqXiEEYIW91ioe3vMR9nz0BhFGEwLrCOOjIcZkqpMRJpMR+v1YOZdRLkcNswZU3rZx/9+A9RdC2K/z6V8osJoNvpbutK4/plhPVUPTnb9rWtEFVzldUqpowWJWKKtRrwrU6xLFukCyLbDZMmaX4+10ie9v7vA9a82nc9wnmbjMLxjXI04SWIWxOqg9D40ksXz4rLg5nsjwyTyFRSr2WLPNB3WVSYooz3FU1ziuK5zZwB+iAP8cR/inXijlr07owIlcuLxPx/mhGo3PxBlQOQ0qR0mwKMfiIHOVDA3bM+tknVEXCPvkn0U2YcqDFdCaEICSY+0qn0zayWhrTTigbZyoCxxcgqvEdNllVIOrqUFlqJW1p8wNiRu51tYypkrWXOTIswJFniNdbbGdbWQspytMb6e4u5lidj8Tof82SbHdpgKsVBVI5ZS0o1ZhDmHtwlT1fd6KlEHfGr2xgK0NN3Tghh68yEXUDxGPYhn9YYwB+1JxjPqIBz306FAVRwipT9UtVHjriu0j7R93jPXXCQu/fapfegS+MGDVZX67yKlW9ykOqrarGlS13US3GsiwiDYCqLeh0g20AJqkQZMytkcvgRpZXiPNatzMVvjh5h4/XN/h5e0Ul7MlrmYr3CxWWNOOEA5ytoWxabIZAkEAK4rg9vvwRn34wyHcXgSHveJdtvSwUZclqjRHleXwsxyjLMUwS3BaV/h94OFfoxD/0gtxxHbKbqPUXJEH/2gI/3got1bPQ+NZMirXQu5ARkGwFQCxpbJI2pVwy884KoVNlgVm9E3DOjkendJgMXzRBQim8kl280YqZVpU61uW4wYW1QyAT4DVzFXYa7evNJlq3sioNcBKsqvizxXyJEWy2SLdbLFerMSYXMZshc1yjc1qg+1qg3SbIc9y5HmOIqeMyhiXqHAP9aliWqItwyTGypJgLkBk+ER814IdOLB8R45rNIgQDXqIRz0MJkOM2OL8ZITBeCi/i4c9Ya9e4MP1XXgsCGECULoFq+Qcf3Zt9q9iNdmHBDu/dGr/9vzPeQS+OGBtzTxaybRpP7FTX+6D6w50dydC8y95MV0rKr2PVTc5MawqoPw52XCOhte3M7y+m+HV7VSs515e3+PNzQyzLbWSDbZVg4ICpzCCHfVkOHEMpx/D7cdwoh68IIDL4XliIEP7OToluWmK3maNeLPGUZ7h966L/xQG+JfQxzG7f2p7QZ8GycdDBCcTDay+gGqtJVgE1YxesdqEm+EIKgnIYLO6Ri7AynyOjcBxVFkmt/2avRosMN7SUj7bqXhqc1AaZLUIQfCLhQ2hBle3AtwSsAuIzEtehNaNHBlHjYbu01RlaH1tXdCMPEW62SBdb7Ger7CcLbCaLbBZrFAkGYo0l1EVhXKYKkvxReXPJX9mmIXE1SgAuLCIiQlzYwpUC4vt0is01LBSaxy48GMf8XiI4dEAA271T8YYnx5hcjqRn8lgwzhA0AuE3aoKC6U2oTaW78vzKWzV4TF1fwPWz4l6n+C9v0BgVbTJtEwzPxnFKi/3Q+fJblX0XiGoBN90WkaMPdVoKjJKbk8t8edcb+k4v8b9YoWr2RKvru7x8vIeL6/uRTkwXSfi77kpKmGsVhgLsLpxH15/AHfQh8f7USSD4Foxi11VkjiykwT+cgl/tcQoTfC1ZeOfPR+/912cOjZ6to3YsRAyQdKP4A1iODFDAQ4Ku1bDaZB5lozct1EFVBB4qAIXpWsjRY0UDUqyVd9DFIaIghBhQEkXpMsolV08ntp/RFqVUOrLwfsmLCpJoc4gsAqoUsJL4ObunIaoVFyIhT9r6kspm2rYAyUtJTllFbVoa6VooaxR54WMKi+QbRJsV2skqzWyzVbKUMnu6ywXGZZUcdEBSiRZlewAeKvrRUH7AWViQg0zk3UqyVc2JdNUUnrshJ5s/4N+IMx0eDzCcDKS28HJGMOjEWJ2UY1Y4OHBCzwJlZheT9LKWxzWFGtlqMfR9pWHiopPMNd/e4tPeAS+cGDdAewhsJoUF293dtEHtReGsbZ+dKqOsql1FZC+zYpKbOY2SY75aoNXl1P8+PYeL9la+3qKNzdTvL2dYrZJUTM7HUSwwh7c/hDBYAR/NILfH8KPe/DjPtwwUgqCpkHBpFGSwJ3P4SwWiNcbPG+Ab2wH31qqZfLY8zDyXMSeC8/1xPTFclwUFmvlCyRNgcyqkAU28sBB4TsoIw+1DB+57yARD9kGhWsjiHqI+4wXDhD3PMQB0AsB31NHUUimSJcgbcQ5iIfG91R2953mfSSFui5CgNWitj5lWIXhlQpNmqFJcymdara8zeS+lVeg6Uw7WBQhyXpLzE+EpSYpqixToJrnoqxgjJpxTCb2eW7pVkaAFUtIlqrqBloE1YpGOY0CVAHVugT/o4W/xFRDH0E/ku0/gXR0NEZ/MhRA7U36CPs9uGKy4whbJWDuRA4dJyou6FK3vzPu/oTz/Le3+sRH4IsFVgOpe1VHWgXQqgE6Jmk7lWT3DHSkPq1Hm6oGYt26qQxi4RAbyJGdrDc0TJ7hpzdTvHxzj+9fXeEvr97i+1dvcT1borK5PWecNYJHYB1OEI4mCIYj+IMBfDLYXozSoaKAkQcLVZIAszkwnSFYrXFeVgKuL2oLZ66HUz/EcRBi6HpwtdCfyJeWOdZFinWeYotSQDUPHRShi7Lno4oDlL1Afrd1gI3TIPdchP0++iPGD8cY9AMMYwvDGIgCxffJTgmsBNRNxmHJffaTkp5SOmpiWk1z+01DEhk8pFmDagNU2xrVtkSzTYBtKrfNJoW1TYEkhZOXcOpavhPLeCOPGtBAbqVVMy39KU9jIypxmsrldwRUFcpQPcJU4QMDuErgr5QgSt9b1gUqgmlNXStvSxTsjuvZwkS9yBfwFMZKedzRGL1RLPK4YNCTvyuFhKrL37FVcx0po3X5Z9pUf+JJ/tvbffoj8MUBq0qq7IcDdhqBfX2PKRDYbfg72ReTndEzQvQEMkMMv2WhJkFWu2dSPUDPz6zE7f0KVzcLvL2Z44dXV/jjD6/xpx9f4c3tDGllIWPNjuXBifrwB2P4/ZEC1uEIwWgkIYLS85BZFlLLFkaG+QLNfAF/ucZRVuCsqGScOx7OwhjnYQ9jx4df1nCyChbr3/MM6yzBKkuwqUsJA6S+CgVkoYui5yGPfKShiySwkbAJIre/vR6COEYQ90X8PoxtDGIHER23LdYb2RKq4HdJcgskmbzPMEKh5WQMR8tgUoh2egRVnS9iDLXa1Cg3FeptjmaTaHBNYCUpbBkZnKKAU9Vwy0rKd6kJjQMK7X34TAQ1tQAvB7vaWlUJt2a7abpMscOpK/X90kacfydjVVIDGRT7k60ywURVq3hGWKpCzQlceL0APquk4gjxsI/+cIB4NEAQh/DiAF7EmLjX1kyb8IfJ40mkvmv598Bv7NNP+N/e8dMcgS8aWPch1hQDmIorY0hi+kgZU2ZTtmVA1kRsKVFSPkY0Pt4VhbLVixLaU5rFJMlqnWGx3GK22OCnN7f44w+v8Me/vMbLqzsskhwrllgyUeMGcCIy1AHceIhgPEYwnsAdDFH6HjKHFVwOKjKy5RrWag13vcVwm2K8zTBJMpzZHp5GfTyNBjhxA4RFgyCr4GaVeMpuCKpZim2ZY2NV2NoNErvG1rMUmAaOAGsa+8g5Ih+VkYQ5rsQO+5GPOPYRBi4s+h44Dmqty824UFQ2CjJrx0Hp2FL8QEDNrAY5t9u6MR6doXjkmow63QLVpkAtzikaWBnySHO4GUchwMpKNKcsxY+WFUtxEAiwhhTbaxtFSd5JJyrVxoba0ch3EBlgrUtYzDYyME4g1eAq5am2Cg2IZQC1pr6yeSQT9eNIQDXo6RGHct9l5j9wpZiAutd2GdeXjFxZ9Jpok3476z8hrr8JAj4Nun3Gd/kigXWXvOomsSSV0KZUdl1+ds2klQeHUaNr/mF8QsXnlExTAawuBpU2HQRWW4by1CwoDWITujTHq6s7AdX/+f1r/PDmGrfzNW7Zq36dIqdKwO8BHhNZAwSTIxnuaIQiCJF5LlLXk6yytU1kOJsE0XKL3nKNeL3FKVy86I3wojfEmdtDXAC9tEJIVpjlSNIE2zTFhuy1LrCuc6yaAiu7wcppsHYbJJGLYtRDMYpRxD4S0HumwrasxJM0iiL0ohBBGIrYnhVMHA2rylguSpCltMhzUfn0Q3CRC7DWSOm4xbp7skA5bsz6F6i2KeokQ71lPFWFAqw0hZcX8IsSflEpYC1y2EUhTFQBq4/Y9xGRkTq2jEiGpe67tnQ5Fcu+wBOWLBIO6TtGzVyJplE22ARVjx1RqazwHQTc9och/ChQgMrtvsS9IzgsQ/U92D4tIB3Z/ou3gPT/UhpfudrawjHTxFL5oSqhwO7+Z5zzv731JzgCXxSwyqWtFerdYICCV90yWPOL9wKr6Im0MYg2axFRAMX1AqwqJCCgav5PYGWlVtuTiYqBGte3M/z5p0t89/ISP765xdvbOa7oiDVfi8UdQwKFxWqpHoLJMYKjIzijMcowQkrWysw9P0+aw8pyiT+6yzW8+VrCAidw8FU0wotohHOvh3FhYZAD/YxFBgXS7RZpkiDJMqyLDJsqx7rKxYh7YZWYk8UyoTXqoRzHyOIAm6bCqiiwznMBTS8I4fkhnCCE41NS5MPxfYAlomIyQ9kWU/4eGp/DRU4Jl9Ugo4xJWKFqbyLtRYpcQLXJmLQioGaMocDKMngCqiU8xkqZiBJwJbBWwlJ7niuep5FDYLUUoLoO+p6DmF6orN0nqPJ+4CIg+NFflaOmdyoNVBo4di2uVQEfE3gywl6AqBfJILD6fQWsriwoqpiC2jGj4zXlU2Y93gNWc51po2lVdNEF2U8wu397i892BL48YNVJgl2c1TAJYwWsINd0rdRKVSOq2tWqa6Zq1ASMvzF+yLghjVRUjb02MmnoEGVJySYrjUwzIjowTVdbvL2ZSXz1UsYcl3czXN8vsNgwBlphk9EQ24c3OYI/nsAZjRSwBgTWQBJCDXsw5QVAcF1vYK+3cNYbTBoXT4MYT/0+zp0Ix7WH48rBuGRvLlYorZHRxHmboqDxdlUhqyusqgKzMsWszLFyGwkFyGDM1bGQWEDCTgqMqQpTd8T2UBirgKsHy/O1iQlZnAuL8UYCLpkrPWFpYygxVrZoJstzYFOORBmU+CKopBPB0wColeew8xwOB0G1quBI7JRxVia/Gile8KHagvtopNkiwZQdTvsBwVWBKm8Jvi6dqZpK9L4sL/V9B6HvIuDfQwWsIdltyGRVoG7DQIYbBnD4vXSlmTGxUU5h3d6nan+/Czjt5rQB1DaW/1sS67MB3qd64y8TWDvmK3tprE5ddidRq7om82I31EMFyXaF7KJ1hMQLCawlGVgbDFC2e0YSJGWakv6lcsDCJi3EWJleoHeLDS7vprjSIHs7W+N+vhENbFpbcEcTeKMxbMZYexGyIEAW+GKWXZWVFAxIn6UkRUOTliTFoLFx5oR44vTk9hwhzhDgtPbhbDJksxWy2RLlNhXQF6lS3WBVZJimW9ynWyyaAhvfwSawsaX2NfRQBB7KwEdqWVhXJVZVhZTHxON2OIDl+7B4n2EBx1X35W++bJdVvyiW1LKLonHid8WRX1Yx3TCQZcVMPNnM3BNos0y1PEkT+dlraklSMRTA5JQ4gFUl7IqJLcZgCwSoMaDBNG37JFygwZXM1rVFjaC8xS1x9qcR9aDP8Aa3/owdk7G6stXnll9ip6xoY/WUdBBw2mw/LxLG2VV3BdN2fNc7pavf1Uts20Js1xpHXX2HLak/1aT/7X3+/kfgCwRWddEaRaopx2wzthpcu03RlOuVTu52hQPSp0Q9k9tZBazcvqtXV/Xw3P43cCuToebf1LZXLJFrZsxrGatthus7MlYNrjezFmRXWQVnOITTH8EaDJCHITLfRxr4yG0LOY1HWDDAaqI8R5Vn0h6kV9k4tnwcI8ATO8AzO8ZzJ8a5FcJf58jvF8jvFmjWKULYCOHAFcDPcL9d436zxqxIsbRrGRsyzV6Aut9D0+9ha1uY5inuGaOtSmGtZKWWzzirL8DKwXJcFSIgIHmwHVYUMA5JpygmeXtV5AAAIABJREFUhfh3amyV96kMERnQcFs5jxFg2UuqSBKU6VaAVRiqdExgEYEGXf3drTyFlWfwmgqDwMUw9DEMPPQDT4cFGBJwEHtMZNli20fn/smoL56pBNiWrQYqEaU+r/p84ovAhUGX70pCykTq27Y1CmRF8C8M9iFcdp2/zP3dwn6gnf77z/nf3uETHIEvFlgFXDvtKkxyQR1TwxjUT536ql0dgWhlTMtMljsqYOUgsJoQgnQ6pSCdestaCdpVVY1SDlSwtHCe0iQ2Idzgbr7E3Uy1dyHQcqyosI9iNL0YVRghcV2sbRtrx8a2YXO8CmlVIKtKFPQRKAuUZYGwsjCqHYxqF6dWgK+8Ab4OhnjmxAg3Jar7Bcq7JaxVil5tIaod+BVDmjkWSYJFssUizzCvc8yY2EKNgsqAOELVj7B1LMzqErOqkJbe1NdKJwSyODJVm0oB1aKavb1ku++6cFi2KffVUCxQsVqLAEb9le4nJYktKgbo+1rkKLNUBuOiqr0Lj7ECVgHXPAPyDHaRwSpzBayeg74JB4QeBtqubxD6MGPY8zGMexgNY4wGsbj9+74rg4bhYhWo46jKhUbPwI7bl2rlo7f8GlxVml8DsE75mxZB3WtL1yXsFvFOb6pPMNd/e4tPeAS+OGBtN1gGVLvgqqlsV+1iGrbJHOru41pgVQBLsXsXWBUgK37ist8RgZW6SorQ2ybvphsB2zWTddZYUW61TbFkH6bFRhrZTWdrkWAVno/CC5A5LpZNjWlZYVaVWJYltmWBTVlKJVXOWKkeXgX0Swv9wsIRPHwTjvFtb4Kv/SF6rGqartHcr+AsU0RFgygHgqKRsEJalEiKHKs8xzRPMM0SzFmp5dkiu8pDX0IDawdYuZaAbC5aVWpUtSuWtrURzZIwN9UrS9XE07eVJjEEVRqaqIaKFjPrLP8UFksLQpZ68nksEy5UQz/GXetSjieH6FTZSkUKAnI4ZQGnVuEAxlt7joWey8SVI6A66gUYRgFG7DtFltqPxMG/3wsFUPvM/Ps0vWFPK/UZyFBbQG23MMaKstN5xnSZ0DFWuWy6gNq2UzXLq66kNWt1t9nfJ5zsv73VpzsCXySwGrbaNljba7S2O7gGYA2raGMIBmDbfZsBVgWuKhSgQFUYqyRSKgWsYkfYQXXdw5PaV9bSS2tmVkWxDJYdQ9epDHYVTcCkkY113eA+y3CdJLhOtphmucREl0WOTVUip1EzwxJ877IRaVWQ15g0Hr6Nj/BPg2N82zvCIG1gzTawp2t4ixRhWiNKKgQp45XaMLpusCly3G3XuNusMU0TrJ0GiecIqCbUuEY+kp6P1HeRWkDW1K1pS+uKZbxcdS8x1sTTbMRzVOtvYahkqwTT0JNh8ZY/SzdUBW6sqadgX9X674T9EleVnxlf1cksJqSaCr5VSwIrtAmuljBUguj/396V9rhxLMnkOeRckp4NvA+72P//03aBNQxphje7exF5VGUVm5qRV4eLThk0Z0hOdzGrKzoqj0gAKtqi/P7hmX7/+ET/en6QrqgcvML4IN/H7vBEOpOMZJVrmmdcZl5KDLJUesrUS+zVApwi+J2CpNoxwPv4f95yjzP9LAvcPLAmkL1i0cLndcFY84qwMs2vAiv1vJ3l8tgU/FI1AmY34hqQstAJHY4dbXdn2u5OtD2dWbt10w/05dzR/+729D/bLf33dkN/YMt+ONCXw4EBdt/3dBgQ3UfAp6PlsefH8zCj/1h/oP+6/0T/uXqmD6cJLV4OtPxyoLvXI622Z3YP3O07mvfQBYVy1ZSOp47+2LzQH68v9OduRy/U0QYlrtMJ57ge7ld0fLzjLIUd9bTtOtp1Zz7/qRM1fojFoKQXZaJAHRx3CRlEACy7DrT8Cm4AsFUG1yVN7+CjBbBOBGDRHVWJIxr04UYlD/hZsSvo2MYL6tn/igdLEk6RdkWchvW0XjJTRUsUNPb77cMTP/AzsgEQzFrgfIxumHTXNyK9ZheMhT/lSskNfXJhtKh9SQ6rZNtpwYiEMXns3iUQoPqz4O3Xnec2gdVFrkZDA+5FW0dpPdk64+1dXhEqbEVHTrfK/EVaScuCnyPpnFsh55SuvGxRieM47jCl03ngQoLDCQy2p20/0K4nej339OfxwKz1j/2B/tzt6fN+R1928kDgCUn/W5S6otyzI1p2A62HGX2YLLi09cP0jp66KT2cBi4aWB8GBta7nQDrcpjScrqgBfpxcWBtSy+bHb0e9vTad7SZ9PRKYK5T2q8WtFstaL+Av7dn1rztJW0LoAq5QemL1SftU4igwB0AxgqZPsjzQWybtU/hFgC4AlSh2I+afm0DjXbQ3BaalffnrAsA1S4o8LMAC4OtlMfeTSe05DzWKVdaIcfVCgMeV0t6WC/ocaVZAOs1b/9RDCCxMwTMqjupqXQXpac2l/kW7Fusm+tJCDv7j5JjlkXStTODefWzCMuvW/Rx5h9vgZsDVvFvOvG/a0FXD65FzyUn2GwaLFOAqda+M7Bm7iKMBH5A+AO5ij65CEyjwMoTcBruWToRDtb3KCIggsodFAV3DKyi3Qq/6pfTmT6fzvRlv6fPmw192WzpM1qOfHmll5cXenl5JeiULgmgMyVW5z+dRRXq1NEDzejj7I4+ze7oEUAKNwCA9dBxdsBqtqT76ZKLGva7Ax3wOJ5o053oteu4UGA7JdrCLQBQBYvtO9r2ZwbXfQ8R70FUuCBowr2xRPeUo/0skSdlV2gRg/5b8FWLcAD8rEhnUlV9fB6VUwv0h1ry43G1oueHB3p+fKB75JfORH0f5Bc/r9AdlSP+c3pA2e3qjp/BSvk9VFNBVGYx52duj6Lb/qnL+Lh0rpcXjUCq/Cf/7LcsOCnZJ/o2P6dUghRFlbbikjESda0/Htx+5RluFlizUT2L8Be+Wwi+g6AjMZynqK3tWakJCe8KrLp0NIClwKqVPRzUQuYARD0GacIHvU8A7ITbhMz5WTqPzlgpi0VN+oEOCq4A2E3X0waKWfCxvm748fnLKws8f9YHgjzzKbbcQP9eqqw2r3TY7mg9ndNvqwf6bf1Iz9MFLQ8dLfYCrOthTg8A1tmS3QI9ykz3Jzofz7TTQBkAdkMDp1whcLWZDsxU+fUeea0CrPyA35dTws6iP8odtLG1F+UngCpUo7hbLNKwErDOeOxosodme9ACeFqt+fHh8ZE+PT/Tx2ekRj2o8LYAMJinJfkDhB84KLXiPFW0o0ZVFQRYoG4ljQLkmZOhmJlak3PPWgUdeZ4cazVItdxlHEU2+wayhqkGptnDwCzWfAQAVmRQKLBeu+f/SkCIc38fC9wgsNaGqYBVGW1Ba4uWy7rm1BVg4ApgBVOtgVW8BR2nA02VsQqwiqA2QyrAVVU6eUlqDyZmr5aWNUyh+0wQzscz9J8BtPsB8nzosbWn7W5HW2zXP7/SBk0LoZwPUVTdhCLHdbPb0OtmQ9v9hu6mM/oI1avVPT1i2w9f7OHMz6t+SqthSnfDjOZnlL+eadidWDD6gGyBTh9DT7vZRKuxJuxj3YHJwsdLAx2oZ2CFz/d4PtMROqnId+UGWULMpJX2wO24UYUFVf7ZaklzPLR7KdjkarGk5/t7+vTwQB8fHugD2OrDIz09PtDDesUAjLQsZBBwff98RsvFnB9rJPqv7jjZH1F+S5W1rCnvHfV+VavQK1lreQ0ZYxU/qQBq9qKOsdScYWJBLcFgMNYMrMXO6vus5zjK38QCtwesZthUZWW8wPb1xjWrrZvfximJSYxVRZsZVCvGiqNB84qBFT5WdQXk9trceFrTyo3h6HaQl6fkuwKGz1DH0sdpmLBiFEAWAaLjEe1FTtx6ZI+KqtedPPYnOp5PdOxOtD8e6fWwpdf9lrbHPbdZhmDJAzRMJ3OWFASoLk7yPDv3ND/1NNl3NGwhiHJk1npCG5QOkf8zsdD/dEqHGR5ItxLVqgNEVhhYpSKLP3s60f50pAPSpbijqukzEOubIvF+AuUo5I+iFv9+Rav1ila6/Qdb/dfTE/3+/ES/PT3T0/29uAUgE4jiAjBgBusMsGCv8M+ymAoLfUsAjNPouELOVzjZJJe6EVlWMl08ykXl9+wKMEDNzznWpWwVf+BdS577slaCSC9aOVaw1r8JEn7nYdwgsNaRKw+slvFtkakrrgH9kyRabGr4FbDmRYcNvQStBCIt9m/tR7OyVt4+WjBEwNX+sh9whAzRUI/idYrQs7Ua2aPRYEfd7sQKWpv9ll53O3o97ljY+uW0p213YHBZTqV31RL19RDGPw+0OANMITAtSv3D64F/xnO3O1B3kkg/R/uRwcB9saZ0mmv7bpYFhMgKshPQ0qWnfX+m3fHAAbUDuqmyS0DaoaATKgoE0GiPhaPRwfTpgdZP0Htdi8Yq/Kn3khr170+f6N+fPvJr6Gw650wB2MnSokzMRINDzARLkROrmCulI+WO6VlqvlosJDXGVmtwrYtKHKgWngWbY71S2C2i+V3p0jO/7Xde2XG4X2qBGwNWH6812lkzVpdgZUGGek9mwOrdAdryCozVANdmTmBRoFGKBkRQ2bNWv9VUOCg2lsKr9EgKrjgaHqo+IIVAYOLQcj32rMR/gGrVfkcvyBZAp4DuQNvuSLuepVsYlNiHiaAPmo/2A2/9se3vId0HprrZU/eqz9sDN+CTQJRoJKDSqpvPqZ+j6gpKVvgd4iwTOpL4WeEKAFvdnwCswqLBWs8dugZOeMsPUWhudcLAek/rx3u6v19zV4D7FZL21/QbGCvyTj98oHuUzqak+hxvTyumEDPxEJkBVF7NYFpu/c03ml+tYdWnRuVbYS6Bztkk+skigCX7GX5H+sFk5esA1l8KfD/65DcIrEYZfHDCGKouDZ9HlToFlAsj5SQqGQHAWB8n/Oz/ic9NAh4AU2GtwlZdtmOhqCUcxsYjiw7Ays8c1Mos1sekEXcZUGmA5nrngbftu+ORdgeA2pFLXg/9iU7QHGX9E6QvSTQd6lvs1UX/JwSroIe6O9J5d6AzAHW7p/PuyHqy1siQK4oWC1asYh1WTvbH7yKygtQz6bM4sG+V/azdmf8e6VfIEsAxZtiiozdUYq53rHu6hADKfCF+0iVEtdf0tF6xG+AOilnWtlxctro1F8aadwx+NnxxhoFq+Vx9Ov3q77P56AK+7nbszpu3NtklkBDTlU4roFq4qyp7/dGLPI7/8y1wQ8AqgCrRXANViKhAV9WWoDAIDvWrb1OSVd2WrSqBTV45dQcwgxvZvXlwtZqcsj7HusOWAJHOb+OA+pSOMSsSeN5kgRE0yRuYWSLBH48TWj0j3QltRri/E8rxp/zg3k+Dlr/Dq4Bup4cjdYcTnfcHOu4OdNxrC+kT9Agg+ILme1NRfFINVgisQIuVhVbgM+WHUEc0OMF4umGQnFa00+bAHTLMRE4fz6IdMFP1KGz1peoKzygqkNSoeRLGFttWwOpmLZX0O/D1aJn8mBpQu1xmmgNgO/pqZy9nHnMV5N1QcUmkE5aZA/YNzB3085d7nPFnWeAGgdWDqvU48j5V0aQScLViQ980UIumDL9cBo2Bap1YYItKFngGd+8KyMLaFlBRxsr3A3f+BLB1rY5RtJwIxLcQgFcHgB2o73TLi+onzkxAapKkJyGgk2ge0r+gknVCTf6ZW7gcDkc66gMsWID1zMGW+XJJi+UdLRZLmi/w84J/RjdYq7UHYPJ49MbE4MoAq51KXU6wdLZR5agUxxFU1Ley4n6qd7r0cwrgOseKJeTLNMg/B3LXF5VTsLKNS9rAmL0vw0y1A2EcMPP4+PauY/xZCzzO82sscGPAKqyQGevEQNW63Ds6IgWS3AgwcyGFRYeaPrhrflWAq32kXmrCez1zFteAjSltaw0sDFRTMrm5BgAII8AqzrqsFYOxcExLyykN1bScFowVTFXySb1DEoDXUQ+Gq1KEyDoAoB5Pso1neUIk+gNY0f1VHwuUqc61zfZc6u0RlWcB65xlxAALtiqtSqT/U95PK3VWqomuDwJSpRi53+oXf66AaqAqqlEGYMLM+WQFuI5sM5JzIdPhNLc1sLq9vn3PCrl1BV+eJ+fBagqtY9+/ZtnHWX+0BW4PWLm9MR7I77SovNQ8CYPBswEqROm8a8DYiSzKlN7q877t57Tw5LDlZt3AFe+YC8C7AiDUYovMHfwCYCs3hdP7rANo0ArNyCaIwoyOU4/UJ5kOJ626me3CdcC+0F6CVlz3r68xsCJvFEn82JqLYhU/uKoKoK3A7UmiDkUKI7TQ038VLQm2yJQlpEkZhQKxo5sXzDQBqzBWBtgaWNMuwJjr+4D1wuXu8dnNuQ+VlYt0DFjLe0rl2PnRazyO/wsscOPAKk3j3H5QmYwBqzJX87ciYJRKYksGlnaVFciOzZksHAO3HNSyJHUGVVbBqlZtonyOuXrINmC1gJqip3VASKdVhan8p+rrkxNrVoOJNkuLRdm627PW/UPkhT2+MxZskYcm6E+s+ihvdfkbOxovwiSZreZMI/2irGsqcIr/UK+F36VBdd5oizUk41dANgOqJeoDq61TLo/IHOFpB+JsnSbNgWCNdrW/deSGahzbDpdvZ/mq8IflAGflBx6D+1+AA3HK72yBfwiw2qbeeJz3sebqJzBZAYeyBrzAO7fd9btNPy9+sSQwTVkDeXEVGiAGSsk94P3CCrTOFcBsWk+UpO/8Cme1+6xWIBRWgZXLOiUpNLk41DvMjBFMk0txJfBn3b24WwKXhsqDD6FA6vVL5CX7v33AZRq5L45RIuglgCqPnP1rX8iqnTLAWhJa6pebBE904212NLfAtcnKp7hAwxqTaxfQhRvXyLF9fd+ZInlCchAsQPU7o9nf6HA3DqzmZ62B1bICDGB9IMtYa2asmK9EgKywpnIFGGT7dZrZSnYNoI2LwKTfuhsOjYSlFeg1GdJBViaHhZ6ogilDqgNIABe/pgjIbUdcSxEZt35nt5WXV01bND8DYAtgKBzOJeTgN9ZOKJyeGfZzbZqw1Y6FpMtqfRuHzZwfkynzG3tNcgD1vv4rC68Y/hXE85+59vPYKfR+WNgL9oh/t2uBGwZWA1WppS//uXQr9rFWQazEWDOjS6y1Atma8IzsKBNkGcOTZx2T1ykwEC0GO4Lg+qdGxlInGN7m5w1qD9ETPBCoQtWWBYkmkMyTgBP8pqmqKUN+AllQWp80lH62RFLP0nj8fkNsP5v1jMrp71ryit9s62+gas8G+GIFcwcYrJpLQAl4Yq0Kw+/Ervpj9vtVRun+IP34tXO5hAyY2I5rN7nbhZd/7je7UWDFVV4Hr/wkl966Iq+VWY4l7AuwGhzwNtnHmtwhdbNeBbHqoFbajactdMpPSseqfIE48Bg98q8lGif+TF6waCfDgSkEpCCKItBlDgIDVc4hTf7SqQaBzEts3k2DAlcSnJLcc8zMDzSxcq8U5VuKa0qYEHfZ/mPsXFLBbV+s5EJA0jPnbGsPtNm2/FnF7gRib6zxN3Axz85bc2EXi7/jXrs4+Du/E/3/uRjV5De/MWAVVSnhPxIC8cEr2Vz6q1wBNhUMZFDV8JIwNxcsskZy9WzjqD5RPcPBdXCto/j5k/noBuwXGsxGAu3rSPRGWCk/EIgCUwVrVX9pDawajOJtvTJTaLNmG9m3cC4KaxKm1EvYpuh4lf+kdswgmvNq+SNAUvhujbV6XzBsPaFuMhNg1TYnxns9oOaRZV+vvZ+A1Q3oGnzZ6/X7FzsP/QC/XhNwO8/Ywbw5a9MGsDYJmu8Z9M0BK1da8ZVvwOrFVsdoBFiayxl15a4JFrRpnDFW77G1I5qfr1jcFaP1C54XaKGCVE2XT7vVtwpw9Yu7ANUMrhxrVz8rdGEtlMVjVI1SYauaB5pSwHwObRVE0zbP4r4EuyxxRoaaXQBF0YT6lxOwanBMNEsFKvvplPopgHXmGvTJex7sEoctSl2rW5Pfsrt9/RjpHLtR1vOVIvpjwFqDqt3D3b2pbAeslgrG+h6cau4zNwisdtV75moLzq7+xC1lwXqW5kpLrU+8PAtUs15AleBdkUa+CIzZ1H66BA7XWI+5Hqr0Hj6HX7wGgvYG+08dqPLfyyabU54c2Mn44GfV8gjbNvMxK4rly8yYpVon01z2wMI06dI3UDXOn4N18CvzX3Ehg2euSmTxLgPrnAZ0HlC7y6GzJdNPFaiWnxrxoFRelmsEM91+/fEtkcJes/l7i72ObJB8FCtcAc1h5rsGfEPAqkwpBW+MqZbRIWM6xQZdcyCFbCGY5WiGMjPeojpgTYtPf5hpMdE1QPWfH93WO1Soq7yY/FRb0VRgkE6YwbOfChWWYFVmkMIxM5tM7gsAHorVBJkrd0nFE5XuooeVMVbbGygHSxdeTjUjkmwIK4wQYE0gm4YowDrAFTCzcuOLLOSLC7vetvtxJPBMoFrqW9UugBqcvd2NsYrt7Q6Yb6KVqfP9wNwntSsgzc+71mp8qCEL3B6wWrpRKpP0wFJyn7S5NGBN7ENXIa8dCeOygpM5GBJlysnxs0Elqz2jGbkQCgZbUSZPlllNS73F+NkWciKoKS21pk6+0imjsZw30ysDOQE40arJb1sYW10CKQNAfKAp/1XH6IHVmuql8w2m05VkbzgjQr6HOlscK2YBGs6vNXfE28AqNwy3TXA/m4l9ulxdOOv5/AWw6hwmUE12l2vE70A8k04U3l1DY5JcY8DeEH7EUK9Y4MaANS9CIZ01Yyt9cCmRiBmIXuJ+a2erTLf/3EFAWav3+XEW7IBGKxNid2e9x6z9ATYZ/nNWEaXP3GPLheD8LQHnyPmcurWGg0IVrdJiTzt3fNOyt6hsxQ3YNE3K31gU4OTGYuLMGshTBubVGBiXrSghpVxJkArjYdukYmJL+LeAVsWKtVjhfavWQNVBlKtakK+k2RLp3uHzI+x+wvuCq6cUsmn+aAvveWVdx1wT87dDKlX1E6NnCmB93yy39qkbBNbMza4V29gnCrZRAKsGU9zWjdUHCmA1qFPAGIjmzFp9marRnSuXxRVgNe3XEzqguhiX4Lw1czH5GAVILT81AE0JZaoTkNNO7QZifk5b4a5goQZVBVewSPOS4Nn8zQawNbBKBoABq4CrZAzn7yCeDNtWXwe264jn7oT+juYiTYZz6nG2UomkBWHg+3VgLUG0UNXyzpO6TDlTaWt/UAB4AGtrkPm+8d42sPqAdmWPBK7KMGWB6/94pVm0QtaBAKtVBuUNI/7OGOscTDL5KF3+6VuM1ZiUslUTjobroQZWDKaqExPwwpZb/ZbMZjF8C06lFCmH5P67pu+uA9E0J+NlpnbAEKljxDO7ANQ2yZOgNyg5vECWMNbMWmV8mf3x1NSqMl+7fus9d548l8CafTICrBbKs6CeiexYutfYCfPE2T3Wdio278Zk8/veV63XCVepubs0n8pXlr1vscan2rHATQNrvSPPcFiErpyvz8CgBlZJYK8Zqyw7YWEIXrGf1SidZ65fI2LeA+HEtAHiGVix+PNBjPElNVn1Y2KpznoFslQ665StBMHy1WngWmyBL7flnKeqeuHiY9WbjeX3upQruSeVPEyEXISp8pj5BuQzEsYEUt6xiFIVgJtp/5oCbnYFmNqWgGlOQBuvwbA9iV03HkTtNdMssN1Egk9/HRSgWkDwO75kfKRFC9w8sI5ttTx0YNKyX9S19SgYaw2s4o+zJZJ8rL2wMKF1Dsbf2uHaLnyqDFD9q2Cr5meV7+HP6V0CClwMWGCuvbJX+7wOYDRnUn2LfsvqMkaNvPea0y+EXKhw2mJXwHq5ENBs0bkxNAPBcn9zocQbS6i2oxNzKUutbBtim3zzsZas9a8Cawm02dt+yUvrV2A0D6z+Vt8ifMSYr1ngpoG14mfJBn598mWedo3O/2jMzrEzUV/KgizGWG3rXTLWb1s0BlLWpQDnAmOVwtyasSbSmHogJPUDBlZLb6o5l0+GrS8JL4SdLaQxLot1KS44DYWx3NCRGwmzVPUuyo1Mxpl28clVWnQILAdZHFfnqqhd1YO44JVs/LMrIGcEZBdAht8Rm+hLNtf1TblksX7D7//CuQEKYH3rjhvA1aoFbhZYr4Gqn6i0SFQfNe+SLXiV82mkjl31Qx27S6xV3QBF8MrY6zWM9btyVxDQT7J0nknIeObtlmkCK3MLGFiBuX4TtKc17kDVGVHSqFwLE5ed5WsILncIeRzZVtkdwGNMoGoodgVw0sv+LD4NozqYAixDaCqYyFkA2YFQFuTmo+dx1IDqdw/ZznV1mGOnyUi+OKVV2Ihxv2WBmwbWt768vZ/yKROQGBvKdEV8ctKRtPYgYvkIS6yk9EY58vVRSfwmn8PyQ50HsQDLnAFgcn6ZyRbf6b2GMIRQYZT8RY1FlrKChofJHhe2KSHK2GkN/j4f1PKGLyL0o6CqE5Zor31Rl2BqNWcOWG0GbXS+RHnMdTR2g6oZrP9M1gPTV72BkgPpWyYlPtuaBf7xwCprsu7A6dKt3NpIPsVqa27uhOvA+j7uaMBqWQi1ykHJWjMTTCr6+T6Qw1FVIOmrF6iBVw2sqr3KgSvzB1dysmP3EM8DzUb4nACry6GtC1bdjuByvM4KF4DqKLZ7j//CVV65T/Hh6xvXW4u45tP+9yyxmG7b7k58yXvfOle836YFbg5YZaG833eVkl48yfHLTQ/ld6t1ZpD4aLPK0vil8PUxyU7RlVuOiJvU7gBZsWN+PRlBKnr4xmszn0eOX/5zAuCuVbic0H9SjmLHSpDiNgP1+Aq+Pwqu1/hk9bpjt8U7ylovRymvXDt6bb6xmTQGO26GEnq/cTri4w1a4CaB9f81D5fo5Q5X1pkrfH33zd23Mii/mN9/S/nrVvImei8Y2dn8jv67jPWqi+Da9yv9qddA9tpff33M11xBF9/+rxs//rIJCwSwNjFNMciwQFigJQsEsLaS7pAeAAAC9UlEQVQ0WzHWsEBYoAkLBLA2MU0xyLBAWKAlCwSwtjRbMdawQFigCQsEsDYxTTHIsEBYoCULBLC2NFsx1rBAWKAJCwSwNjFNMciwQFigJQsEsLY0WzHWsEBYoAkLBLA2MU0xyLBAWKAlCwSwtjRbMdawQFigCQsEsDYxTTHIsEBYoCULBLC2NFsx1rBAWKAJCwSwNjFNMciwQFigJQsEsLY0WzHWsEBYoAkLBLA2MU0xyLBAWKAlCwSwtjRbMdawQFigCQsEsDYxTTHIsEBYoCULBLC2NFsx1rBAWKAJCwSwNjFNMciwQFigJQsEsLY0WzHWsEBYoAkLBLA2MU0xyLBAWKAlCwSwtjRbMdawQFigCQsEsDYxTTHIsEBYoCULBLC2NFsx1rBAWKAJCwSwNjFNMciwQFigJQsEsLY0WzHWsEBYoAkLBLA2MU0xyLBAWKAlCwSwtjRbMdawQFigCQsEsDYxTTHIsEBYoCULBLC2NFsx1rBAWKAJCwSwNjFNMciwQFigJQsEsLY0WzHWsEBYoAkLBLA2MU0xyLBAWKAlCwSwtjRbMdawQFigCQsEsDYxTTHIsEBYoCULBLC2NFsx1rBAWKAJCwSwNjFNMciwQFigJQsEsLY0WzHWsEBYoAkLBLA2MU0xyLBAWKAlCwSwtjRbMdawQFigCQsEsDYxTTHIsEBYoCULBLC2NFsx1rBAWKAJCwSwNjFNMciwQFigJQsEsLY0WzHWsEBYoAkLBLA2MU0xyLBAWKAlCwSwtjRbMdawQFigCQsEsDYxTTHIsEBYoCULBLC2NFsx1rBAWKAJCwSwNjFNMciwQFigJQsEsLY0WzHWsEBYoAkLBLA2MU0xyLBAWKAlCwSwtjRbMdawQFigCQsEsDYxTTHIsEBYoCULBLC2NFsx1rBAWKAJCwSwNjFNMciwQFigJQsEsLY0WzHWsEBYoAkLBLA2MU0xyLBAWKAlCwSwtjRbMdawQFigCQsEsDYxTTHIsEBYoCUL/B9tBf1+I/2tHQ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23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Rope Halter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Used for everyday use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Halter breaking the calf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Can come in whatever color you want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About $7-$12 depending on the kind and brand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7003" y="2286000"/>
            <a:ext cx="433983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94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Neck Tie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Used for another support in keeping calf in one spot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Mainly use it at shows, but can use it at home or barn as well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About $7-$12 depending on the kind and brand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7003" y="2286000"/>
            <a:ext cx="433983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73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 Bucket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 recommend the Big Rubber Feed Buckets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 got mine at Tractor Supply and it worked great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bigger ones help with them dropping feed from their mouth on to the ground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 say get whatever the animal is comfortable eating out of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Ones I recommend are about $27 at Tractor Supply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7003" y="2286000"/>
            <a:ext cx="433983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2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 Scoop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7396" y="3032235"/>
            <a:ext cx="475488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3 Quart Plastic Feeders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About $3.00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7003" y="2286000"/>
            <a:ext cx="433983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31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Poop Scoop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 recommend getting one of these on your own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We do have a couple up here at the barn, but if they break, they will not be replaced for awhile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They are about $24 at tractor supply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55556" y="2286000"/>
            <a:ext cx="4022725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95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Bucket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 prefer the metal kind but you can get the plastic ones as well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Metal one at tractor supplies is $40.00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Plastic one at tractor supplies is $17.99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152956" y="4099034"/>
            <a:ext cx="2383878" cy="2209691"/>
          </a:xfrm>
          <a:prstGeom prst="rect">
            <a:avLst/>
          </a:prstGeom>
        </p:spPr>
      </p:pic>
      <p:sp>
        <p:nvSpPr>
          <p:cNvPr id="6" name="AutoShape 2" descr="data:image/png;base64,iVBORw0KGgoAAAANSUhEUgAAAd8AAAG8CAYAAACfYK+sAAAgAElEQVR4Xuy9abOk13Hfee5+b6/YGkBj5waSokCBIE2RMRGiaEkvFHaMRjP+DPoGni/h+QiWRp7wxMy88LyYmQhblu2xZYZsyaZD4tAAiZ1YCKDRjd77blW3Jv55nt9T/8p+bt8G+oIsFM/t6KiqZzlLnsz8Z+bJc85SOYa/yWQyOYZiWhGNAo0CjQKNAo0Cc02BpaWlpeNo4LEU0sD3OIaildEo0CjQKNAoMO8UaOA77yPU2tco0CjQKNAosHAUaOC7cEPaOtQo0CjQKNAoMO8UaOA77yPU2tco0CjQKNAosHAUaOC7cEPaOtQo0CjQKNAoMO8UaOA77yPU2tco0CjQKNAosHAUaOC7cEPaOtQo0CjQKNAoMO8UaOA77yPU2tco0CjQKNAosHAUaOC7cEPaOtQo0CjQKNAoMO8UaOA77yPU2tco0CjQKNAosHAUaOC7cEPaOtQo0CjQKNAoMO8UaOA77yPU2tco0CjQKNAosHAUaOC7cEPaOtQo0CjQKNAoMO8UaOA77yPU2tco0CjQKNAosHAUaOC7cEPaOtQo0CjQKNAoMO8UaOA77yPU2tco0CjQKNAosHAUaOC7cEPaOtQo0CjQKNAoMO8UaOA77yPU2tco0CjQKNAosHAUaOC7cEPaOtQo0CjQKNAoMO8UaOA77yPU2tco0CjQKNAosHAUaOC7cEPaOtQo0CjQKNAoMO8UaOA77yPU2tco0CjQKNAosHAUaOC7cEPaOtQo0CjQKNAoMO8UaOA77yPU2tco0CjQKNAosHAUaOC7cEPaOtQo0CjQKNAoMO8UaOA77yPU2tco0CjQKNAosHAUaOC7cEPaOtQo0CjQKNAoMO8UaOA77yPU2tco0CjQKNAosHAUaOC7cEPaOtQo0CjQKNAoMO8UaOA77yPU2tco0CjQKNAosHAUaOC7cEPaOtQo0CjQKNAoMO8UaOA77yPU2tco0CjQKNAosHAUaOC7cEPaOtQo0CjQKNAoMO8UaOA77yPU2tco0CjQKNAosHAUaOC7cEPaOtQo0CjQKNAoMO8UaOA77yPU2tco0CjQKNAosHAUaOC7cEPaOtQo0CjQKNAoMO8UaOA77yPU2tco0CjQKNAosHAUaOC7cEPaOtQo0CjQKNAoMO8UaOA77yPU2tco0CjQKNAosHAUaOC7cEPaOtQo0CjQKNAoMO8UaOA77yPU2tco0CjQKNAosHAUaOC7cEPaOtQo0CjQKNAoMO8UaOA77yPU2tco0CjQKNAosHAUaOC7cEPaOtQo0CjQKNAoMO8UaOA77yPU2tco0CjQKNAosHAUaOC7cEPaOtQo0CjQKNAoMO8UaOA77yPU2tco0CjQKNAosHAUaOC7cEPaOtQo0CjQKNAoMO8UaOA77yPU2tco0CjQKNAosHAUaOC7cEPaOtQo0CjQKNAoMO8UaOA77yPU2tco0CjQKNAosHAUaOC7cEPaOtQo0CjQKNAoMO8UaOA77yPU2tco0CjQKNAosHAUaOC7cEPaOtQo0CjQKNAoMO8UaOA77yPU2tco0CjQKNAosHAUaOC7cEPaOtQo0CjQKNAoMO8UaOA77yPU2tco0CjQKNAosHAUaOC7cEPaOtQo0CjQKNAoMO8UaOA77yPU2tco0CjQKNAosHAUaOC7cEPaOtQo0CjQKNAoMO8UaOA77yPU2tco0CjQKNAosHAUaOC7cEPaOtQo0CjQKNAoMO8UaOA77yPU2veZocBkctC3dWlp6bZ2TyaTmWv599Ly8sfq66TMlrdcbq/zbgqkHUtLd1+/ujLQxUOr0/PTemo78/sHB7P9yTQ86v2hyp3GQ2Pi7xxEp+qVpU9Ay09G/bsZofbMIlKgge8ijmrr0y+JAkeA6xFoNfv2x+/CUco/g/3tNdwZfJPtcNvr2XbIz38csP74vS/l4OCgHAWwdyz3Hht4FP0/SZ/aO4tLgQa+izu2rWdzRoHRaNSDAyAxAxZHKP8D86xz11TOUkLvDLbLH9OzvlvyAbJHYdfBNDBgEYJpLf7+ENDrfr4+/T0JT/pewPfTNn7ulp7tuV8NCjTw/dUY59bLzwAFPm3lLzC+F3A6jIQ1pHx0GPoocP5lD1Gmfw7rHxWKbp7vL3sEP1v1N/D9bI1Xa+0cU2A8Hkfrhrzau5kDPrA5XPda+b66snrnqGl3dyi8fHfAezR8DAHoYeHo2+d0awM/KQgzJzxsQEzK8vK0/dDg48z5fuKGdXQ/mnpzzLytab9wCjTw/YWTvFX4WaXAUXOm9+JV3qvXK5rGnGcirrd5ZWXljqQ/ak6X+0OJT3cDqONx7eXUOPnkQHzcPHQc9G/ge9yjstjlNfBd7PH9TPXuOBTgp9nho8AJAPLMXgFV77muVvDjvq4LMLnvc7L+Hvc1Z1zfn5Y59JzTwME3vz/rHS6VnG2caSnPnjZzT4Cuduu/+pI9fzdI1tbWZqICesejBBgHMX/d/ffyoM/0fgVv6L63pzl1vOtaRm7Pnfgje8l3Y1B4efcKvvfK//da/6cpO63s2ynQwLdxxdxQ4F6Vz6fdkaPAd3d3rwdGARHACkDu7OzEfYGYgJD/gNru3l4PrkMgq+cpK3/q+dXOs80e+hT8V+/w/lK0q19rM0DMvb29mT4J3ASYq6urAb77+/s92Dnw8d2NDADUAXh9fb0HXQfg/F118p+6FXI+efJE/z4Ggd4FtI/y/L0tfK91A+h35rB7Bb975f97rf/Tlp9W/iwFGvg2jrhrCkg5Z68ke1kekvy4YViUjyfwkOFKQg9eoytFtSHPB2avRe+R7Ev51Suaek66rnIEcoCn+sx3feq3QIbrela/62d9T/f8P0CpNnu5eofntMZ0b38vgGxjY6Nsbm4WPMXsbVIe4A5QaE54tL8fdXANgNc7Ah/GhHbirU7BXnRajrr1p77pGb2L8aDreoa2q81qr9OKMnSPOpkT1/sOoICje9B46XpObVc7qENGgP7Dj6pjZUXedzUG6IvKA9BVnt4PI2V1Nf7rjzbp961bt4L26jvt1zu6pzboHu1GDhiv1dXpKuvDks8UGPBIRR2jKkHxTlrpRXa48+isvM0aBRl84QP6OWR8uBF3lHFy14qiPXhXFGjge1dkag8dBrKzYdVpQpALNYAjRVgBb9hGF/jG/yMyZ4fuDy1BcYBRe6QodU2KXP+lwAEnXd/d3Z3xSGfAsQNVD60CGrV/Us6bUf6QV6v6T58+3YOzg3YP5AfjUPpqp2gFcPUA3WljwNjbIppOxlNvG6BXP/V8DvF6yNsBGXBy8FX9eh8gBHjoA0AFILPeFqACDEVvN84IWcNbJ06c6MET8IUGek80YUwxkPC+Bb61n0t9aFzl6x1C4oA1IO80CYAajXq6w6cYLKoX8NV7qos2UN5GN2bqh8Z6a2urp3ulxSF831mdu3v7ZbkP49+dzgHQVfJ4tF9WV6uBlcf87kprT/0iKdDA9xdJ7QWpyxWodwlP7E7ecQbx3lualLK+UcE5/2njI4Hbaqe89HvcAY0DrIOrgHR7ezv+y2OTotT3oblE6tP7eLZ4tw58Hkb2cur1UnZ3dqNdDtqZVtko6X+bFyZFLfBz8FWZeGtD4NvPhxrxMDLUVoDL252jFGtrq2VpeSnq1n8ABtDSb8K4+gR8VSVAC710DXCjvXrG57hzWwTOAAceKWFtXacddNHbL9AVOPI+4KN+4NHpPsCpsjByVJ7qluUnAOU5DA7dx9Chn3jjRAb0e2d7u0zEp10kgOiFyhP9T548GXTVd9qlZ+P72lLar6z2cnxQ64ZPAPEhGNc1rrthhoxgULnBzJgyhguioj4T3Wjg+5kYps9eI1GMKC4UsHsdM0BcShkpLNddJNQmUFOWrBTI1atXZ8K+HtrVfcKieJ9SqAJhwsLyRvSH8vEQsK4p7Ojzse4d6rvA28Ezl7OyLM96NokKZQ04qv6h+UwAAIWfPV8A3YHHwRDv08GNvqg+wPRw8C3lYDL1cPEWs6fvbYc+GZCZw+bZTDM30rw/eM7uUeJ5AnbQBxB1IIG3AGAMAGgP4Kl94gsBn7zUGNtbt8pof1Q2u5C/6O+euZ6RJ0vImvo9bH8wqnP5eXoGgBX/CohVpz4B/wDpjfWyubVVVtYqGDP+XY7eoQqgjxRVQSsO4dmz/+xpkcVucQPfxR7fT613Dq5UgtIFYFz48UR41oEvQPRgUpZX18r+qM6pSjkKTPFedU1KCWBF6dEOyvewJODL/ODNmzf7kCShYYCZsCKAhUcOWLsnd5j3PNqvHjBtIoRc5yRXQuF6eU7DAJfxKJ7D6yXM6953rtvBaGWpJj2pbx4Szx4r4DQbqZDuruAbHlc3163vtJ9xHQI83vM5ZsAw99kBPYOvxl3jpXcBQPpPiJkkK496aPcveb8ZgPGg9a5oI5qqjYCvvFH9CXwVuVjrPFGiDvCpnsEjBpS9Ln3f2tjs2y1A1TXGQ++LnwFiNxAC0NfXIvlgebUmsKnv+q9y8KAp08dcYeaV5erxuuc7JPiZ7odN/3xqSqMVPEOBBr6NIe6aAj5nNvSSezjZQ3LPUcoPYBS4hnc6Gper12+Uiba077Jo3evR+1euXLkt4QnFjucKOBNy5VPXfc7ZQdvBwediM8Az9+lGhfdzc0Ne1OwBAu75upcE/VwBTpamyUC6DrgAeiQP9SFmo1OEdEfjPhEJYAA81N+ccJVDwOvrCtHWJUMaH8AKEHTDyedkaQ9gwzyz9139YVrAQcDDxNeuXevbrzoBO8AXI8DnYfE0Y3w36lImwJEpBLXb56u5rvZiEO1rPvpA3FefJckKg1LPeuTDx48x3NvZjcuAJtMEtMnB298PY2J1JeZ7xQOMN8YbXjBzztBGv/m/trpS1gOIK509csHvwwAZuT0q4aqB9V2ryrt6sIHvXZGpPSQKSNF5iBHQQsET2pSFj+fKdynkGzdu9CFXQpZ96FhzZesbAcJks7rnCiiiOPU7hzNRWrQRJYqyVpsAtOzhqiwSrpjvxWNk9M+ePdt7Vg76APDWpryomuzCuw7OdwrhhmLrFCfeGSCGstX7d/J8x/s15Kk/wqJ4sAAkfYH+GCEVBA8iYUfXNG6iP564PvG8PNzsHqLq8Exkf1f3GDPa6G1RmSRkkUHsAOKgCkj4tEPQvNS5UYwj7ut5DBeMs9vm5SeTsrmxGdl+GAqMscoTb0NLN2j8+9XLV3rjgTHAixVI+lIsgJX5dYHviZMny1JkbdekO/eA9ZzajGHhxlmM4eSgnD55omxu1Llln7cmAcw99gykQ5GsrPUa+B4vDjTwPV56fqZLu9t1hhJU914raI3L9evXZ+ZMff5U3wFnFCDgqveVqHTh0qV+ztS9TpQ9SUPcA1xRtg44HjZFaaAoPXSdvVHaDNB5aNHDnq6IahhwtWjON6+TdfDlHTca3PvU9pJ4KYCYyj516lT8J/LgTOagtL9bE5ZosydEqVyMJ7zNHHZWu5R0pT/AFyAAkGifniWEimGGAVPHs4awe3Dpwtk+Bm7A6F1NC5CsBNiprNqumoBG3/Sug2G0Z60mdGGE4bWKb05sbQUg7e/vlf29mu0uT1bz/NDlvvvuK+PRrPGi8gBvlZPHznlJc7qehQ3fqj0q48yZM718ZP4KsNayrOXp5iDZmLz//vv7pWjZAFF5G/J+1+t8sf6IKqnf4h/1T3TU3LUAWZ+ewV0Tsg7XAkeBb1tn/PHUfwPfj0evI56+W/g6rJh7Y9+YN7X9batym4ZBsW4VWvQ/JQlJUa2urYboeSvGXSKTwMCzhqUopbjwJvXW1uaJsrpaQ38e7tUz+q+wMfNthDVRoFHP7m6/1AKFRZKMezSAvyswPa9MVSlPFCDKnTq8DN1DUTOH5uCYAc69IAA1e7eiY4R/u+VMuk/IUO+LBoAIgIVyBxz1vtoL6LDm1+f5POzdK+jlpRLn0XZ/KP5sXLin5l50gNfKcllfq8t5FKVgnp02SWEzn0wGr4Mgnh1RD/VJSW54bapPgIARQVl42hE67jKB9SweMvOf7nEDPp6cBX8HII615roafCc2t/q50+vXrnb8WdcKqz3iy+XllaLIhviXMcQTJwEKA0SfzG1jrO3t74d8+J+Pgb7jjcJ7Xp7Gbm19I8Ywe6HZ0w6g7ubEiTxIZjVffWJrM4DVPXVFLAS+jKNHQ3SvJoCtl9NnTgV46xrrnWPq4JDTsOC34CPJ05j15XdWk74scOYkqxTZOVbVPIeFNfA91kFhpeonKfSodIlaZlaqKOW4Z9Xe6Zi30aiudUWIIyyrcNdSKfvjqngFrljOrIdV3YR9SYyZAthK2d3dj0bgVRByBqjx3gjrOlBIegXAhMZUFx6He7R4Higk+hB00PrLdCA7NNMniiqPjocpDwurUy/l8ds9T9EGxU2I1cFW/QZIABeACMWIYmd8UILU456t9315Zbnsd9tP5jYC0ADVYeHvSWTLVtCjfmgWxlm32QQhaH4DFnyyzEv1SrEz16tPMtLxkuFf6EW41T1KPGxojjeOAQOvMK56N7zechC7fsmgEDDV/o9jXpT5ZfVF/K7nz5y9L8BX9ek3O3pRv2jiRgeRhYhSKNFtPOrWqVdJJLJAu+mbzz8zHRDedxc5cQ/TgZjpCGhFZIFplWthRNRlZYwbUQO1+4EHHoh2wUOE9yPzek30UaJbjZwQ8sZLjujBiRNRtq6JhvkPDSbdo0iY+l/L0trjumqhGny37+kdhutAmZ9Ek35W3mnge6wj9emCL55WbjKArISNqnjrOlier+CitYz7M9mgEg6sf21teOHDD8uo2/oQ65jwMsChTylQB+iqDGT5ziodQBOvWe84aKGMon0SvC5ZhvkslADl4PECpBgD/ZyePIKluhkEZbh36uUAXK7oyEZVuygDIHLwYS4RT5rnUTa0i3Z6WQJj1qPiNfm44jVTH5tEADBuHLgSFfjKeHEg9JA2bQKY1LbwarpNHYJeApzduoUkfXKjQ2OPx0W4kvooS+VovGVwiS8AAsaOfql+GXe0gzA1YWXoDk2ZYuB5tU9/eMc+5n04fbmEQSaDQsAg/tvc3AgP//333w8DQ94uxsJD5x4ua2t1iRGyQUha19QneYVMf2DMRN8iY3/ce64ZeOE3wvBEHTDCYn6/1OkL+JQycqjdIzvOv6NIkqs7fzGu6AoHajx5X2+s+w8+9EAk3DlPANZ46YCvgJj/QRPtCib5Tbt0HaVeNUtQDelx2VDGt/0dpu+OKvOzcr+B77GO1KcLvoRZ89wLCpJM4cOOfRNACmA0N8t/Qsey3JXwodA1ySgs+eEZQsy67mtoUcBLpSbV6D/KBg+HUCTCjNWNchZ4xFILmxucCct1XjHKkCxVklBi68HRqKyt1g0iHMTcO8Vj9msYL2ojSt7n1KCHz1n3Cr7L4qXdHpKGBihPABTgoFz3bqCfysFLVjmAEOVDRwyUFS0I7TKke37oQpgOBL1X2CUmuaKV57t9qwIiBoL4BcDkk7AkBo7KYHoAz108Q7Y0Xph4Tm1jjet0ymIaktf7jIeHRwF9NxowKKABdcN/K6vTaEj0bXs7vDDZeR9++GHUI28Q4/Dcw4+E56vyRCcS8DCyMM7gadUDH6+srpbdvd0AX6exj63aNwS+8OporHn0adibCBFGls/ZVyO7ymrlo1HRUrOdne0+cQ2+QW/AfxiA7iHr2RMn6xywPFuMDKJCtJ22ICdkdq+vrZazZ86Urc3NSPiqoe/ZU7Q41QqVW8uaKmCNEf1CxyFXx6qm56SwBr7HOhCfLvgiTCSSOIAE03Z9EZMDkFIYUoRSMEoI8SU4rhj0rrzf7Z3d8BB4h3WKEmDmtFB6KMceUFfW+iUqCCkeBGFMAMmt71DO5vkigO75okDwdABC5g2lBLRcxMGXeWVCmwp7HwW+7pFAbwcz+kUbXZFAh1yGjxNKBa/XQ8CqB4Wr/rG+E3rj3XndPY20vaKFOr0NgJmPG16Fg7mUnzxfgF9tIYmOJS1uNNEOrlGmA1dvHKys9DzFNUBN5WD4MD4+Tw/NakLQdJMSIhCAv+6TqKaylYClsLOmItS3Og2yE+Cr73pePKF+qo6Tp07H3K/+CDt7hjLtIPoj3mPTjLX19dibW9EH+uCRB/hEdTqgEYJWfTqYY3Wlgi/1E/rGKHHD+/Z6asY469oxAqA3Rgn86AZTALP2p7bDMuBBgTHLzRy4HRi1ucdJhaU7vhX4kihI9nVNmJsqXLzeOqaKUgznvHifj1Vd/5ILa+B7rAPw6SZc4f3kJoeQHWh5SN2YQsCp/75JhQSSbE1CyfIEBLT6L9DdH2neqioPQCaHalHgeRmQrm9ubPXLSfDaUC5qM+DtAk4Gq+KCCt05wKBUPQyHIDqgoJClYDW/x1wkniVWusAMIKV/LtgoOpSaAxRA4+FV2gCA8skzbsXTF/fqABgAEA9I73miFW12pY3h1AP7ynLMO9IGQvp42ZTtXhl81JevJKfRdH9p0UPgq3dojwMd/UMho9ypA37Fu1Z/SeRizMi4JZSKJ8e8phs+aoPT2iMSGAeAj57Lnq/CxjduXC9aE6s2MX+rdqkdSnhS4iC0AsTcQNF37qtt/Zx+TGRql7Dq+ToPuZHreQcqi99hpO5qb+a6xAhDjB3aoj/dBiGerOjjofJ8SgQjHRC9dOlS7ylj+MBTIb9bdXtOIjX0m/Gjv76+GBoqlK/gvjxgvGE2CMGIfPDBB3vPmqVfThvtfT10HjU8QDTqWFX2L7GwBr6/ROLnqo+Cbs3juqKWYApkpVRkNV+9eq33bBE8PCwpqosXL4aHoecJJ/YKQLvxjPbL0nJVTFjo1SKvWzRK6KkfEEbJhDItdUcfFAXhO93Tdyk4Bw0Ev7ozJRKGEDAMAMAYASRjNObIOuWnNum3vByd7OMhYxUNGDqYutCjbBwAMjC69+ptdGXnniBKFU+dOVSeycaDrqvPhBYJ+9FvaOiKEQCLayvLZbs7spA+e6Z1KPfuYAMvk3EM2ljGqtrrgO1hXyIJ8AKeL6CbIyK0U/fFe/Cm6iShR8+Q2IcR1BtVHaABvtQDrxEqJVGqD+eXOEYoDArNZ9ckwd1y8sTWTNKRylNW9sbmVuRKMN3ivKwxx0N2MOinECLBS/9mkyKzIee8iEfK2AO+eKTQH/kTT4g2GNfB86ur/ZIhtcvng9EvRJlkSPmqBegLT167Pt3+EsB075Zok49vH8FaU6b11POdyZa2vAJ5wZpn13/RXL/1f3VVGeTSb+wJXlvPag3RQlMGd/q7t7Uiv3ggaOD7i6f5oTUeBb568datnVga8dFHH4VXAoiGJbuyGklVvjWjnlG4WUrPw3YoAYQr3l+tW+/hdSCUKBCUrXvDutcDaqnHzOm3e1x6HoXiih9CxLWisFc9fs6VPuE2QKwKqvpZtyDUb/VFfZakKuHKvWNAS89gFFAmXpQrRAAwA4h7yt4mn7cFlPXJWksHXwd/byM0AVTUL+ZFnfYAL56It0ngq2kDnh+KGjjoUb97qbsCb+3y1M1Nulem5zjSD3DHeCIzFiPIpxgAFkCeeVI9q+94ZQ6+vA/IUwa8gcGDAQaAY9BAg9F4P/IAtK5Xn5V+S+XsmdN9eBbjTiHS9Y3NyNJlaRzl441CP3je5+RlOCrsDPjSFvgIXvNQL/2DNjeu34ysbMrVfdGINdcCLLUJ8MUYjsSpbokWBgx8z1jhTRMNo28zMj6ZPTIU48Bl1/VGluXRXg3fI+8aF9FV65v13dsCf/LM1tZmeeLxx/qci2r8VzgFgA87FQo90sD3HsBs4u7IPZTzy3wVZYZH6W1B+aJMXPnr+b19KYjp0WM1QWrqqQp0JXgRJt7e7veNDcAcj8uljz4K8JWAMXeIIqqWYxVsMT4eMR5dTdbRouDZjf/dQ5vxVLuOuQCiyAB0lBTDigLgnZnh1taKXaIUXi8gr/6pPxJUDADAw8NkCjuvLE/X2epe9v54H6WjT64RNuWe990NCgcuBy9C6NChVwqxvKIaFTl0nBWYRxZ4HuXv3jfKlQiFjJdYJ90dd6fxxVsF6AAtylUZbmRcungxxl80w6jRfdUP8MJX6iNhRX1XP3SP+n0MMWgyODJ2KHTxLTzj0QX6Sj88JE1fMCxnDJmDUcz1xsYZXaKX1rFODupSKrxAGToPPfRQWV1bD3nTdWQU71d1ixbulWLMRZ+1A9y4yiFyrTLgXb2L7GE8ISe0QwlTGD4kFBIFgK4YfjIQZFjrk/HSlBFjPCMXXeRAY8oY0H/6hwEAP7luwpBGf2E0zESlZDwradISzuABxlcg7MctIi8YRcqW1ryxNhNRIpyMjVjWFMdFDp+9XQG9A2kOQDaZ/mViwVF1N8/3KAodcr/39g45m5bXYGqUIYLnxVaLuhRlrOoIMYGr1iFKuEh8woPSb10nKYqDBzTfJ+tbYTOe9fAggNIr624hsHtxy0t1iY6HNmm/e40Aln+iyDN4IMQ9yFvHoWF8KtxkR87RBhSYlBjWs9POFYG8G80auQfJUh1vh3udDr484wrcDQQHzgzAPOfeWgZ4QCQbJ1x3pZ3LE98QumbM3GOX4hcP0Ea9j3fB2BDVQCk6+IbXqmmFMt0bGTpSjmhJWJNwp8/d+djDgxgdgHY2aNwYImwMPbx96hcGoxsxDvLOFzGGXdhZmz9IwKonX8rebt3+lPER0EnRC7z292vkh/ElsgGfADhqCwZ2GB9F0ybKmajgy/jpOfpOmBgd4OPDGmvBCLyvutlsBWOHa5J7QvjhPZ4+XY+z1JKnLvqELNMXQBS6qj0+LvAThgZ0hl8pB1q4POiaEtwwWtyoQyaIdODZs2xJ3rGWgGmTHE0PUK/6pXniRx55JHbnwnhZXa1ZW7G8sYvUyEkmX8vliLZ/QjX/qb7WwPdjkDc75s6MKkaC6wx/GC5zFi3CH0plfFDeevudWCtI0mMZIDoAACAASURBVBRzsyg8hZpzohMJJmywIGbEQnVhUl0AEUKDIiEBa221HjzuYU08Z/faUZizfV0KRQEwoLjdSKE+V7i9Mq4u98yJQK7oVB7eAO+oT4CSFMtIG4d0O3rhqeJtu0I6DHz9eu537qv3E2U7ZLg4z2CA4CniwUFz6nTjyQ0hGU5Oe7ywUMh7Spib7v1LyJC68IgAEze6ABJpMyWs6R2AOpRqt62j6gPsCBej0FUGy5Pc00WRS8k7qGHgoKQxFui786Zf87l++gZvuoEVACEdHTHLumtbjfiMyrWrNYJEohifOsw+oj92FrGDL/yG3DI2qjdov7rSr/PN4Es4uE/Q6ryzPsS8tFR2tnf6hCNAVu+p3XpOniNrkqUj2LAkwu7h1U4Tvpzf0QOMM2PPGPNs9TKnUYyeL2ypm8ueG5PBw1229GEGFnLC2Osd8Yw88lh/rfnrzc2a/NZlhdN3/f785z8f9zRXLA86HO16kmJEOBTRUMY0vINqpz1EUz6Gyv9UH23g+zHI6wB01Gt1nqImX6DU3RvQdQmPMhDfe++9CBlrzmmn2/KOeZ3es+2uu7Jyq84ZHsvUFbW+szEC7QEsQnlo96U1HTZevV8HIr67RTkEwKNRTYLCW6atPIuyckABcHQknJZpuIeBEUCZHuZyBdh7gCGAU+UJaAAGUjbuGVIGdEA4aT/Kwr1rH3cMDPqJwqAOyqdPDmQOUHhArgxR9LnP0I4kJ93X2G3vbIci8vv+LpEXDDn1WW0gczb4tJRy8kQ98J0kH8rTfUK7KESS3wB2frvhhcdKeNO9JWiA9+WGAbT0OXUpXp51EEPGmCvuebM7ag/wFYAJfK9crvkSZOUyvjrUY2mpHmzg0YlsIOieA37sEb29XU6fOR3RGzfK9S4yrDA9wALfY5Ap5Hr92vXYqEL3yNtQPbwnwMH4xmvVs+IFzfnGMqlOdp2HXY6ycQzwit9OxVKr6alW6Ct0i4OxG9WVXkth7CBL8D508uu6B8945ELPsnSLDTxIyNJ19VnXc8LWiRObRZFnyX5dsVjD0A72yN5RevsXeb+B7zFSu2YjixFnC9W6W4RQ87bKOmbNbc/YBwfl2vUb5dqNG+Xy5cv9DkEAo5SQGJDQmwtNL+ymOBwwED4EVfdc0aGkV+1gANrl3hrC6L2bAnm9qpNxHHxd+BzkblNuBr4oP0DVLVgHblcAYYXLc+7CUJ5djPIkW9UNCzdUSDBCOTAHTDtyCMvBV21xmrsBM/TdAYo5XcYEJZeND+pQPXhr+h7e0M52zJkHHbroBV4MSkhKHG8bj5RkHtWpZB8HX8+O1nsKD+JR+1w6itTbqzrdMwT0eQYlz9yjygBYdS+SiNbWel5S30m0w4hyIMdbd0OnLFWDosuC6pIAJ+XmjesBiEQOUMzKuWCHqSGQ8iRCV+wxZ7u7Wza3NgMEfY5UbWU5nzxXNqBQf9jEI/hToeIAjzq3zNau6pfeEWirXE8GQwcAvnXqqi5Vch5GTohcQGuPvAi469nGhyc8ilcYP+gzlZ9SxpOaZ5A9T+TeN7FBlhyExwrbxxag1aAQv5EVLX7QXDDlw/9qc9D1xFZ5/PyjPfhisNO+LLvHqPY/cVENfD8x6aYvehilWlzV6pJQKnTM3O3bb7/dW2MoP90XIF/TrlM3bpbt7hACFIIYGQ8Bay6HOfHwtNYXRnegA4hCwXahSzwePVeV0GpZmlSPN1u6gMOQ50/fKzBI1VXPEwB28HWAcus0vIBJna+i3ShuB1sJJkBIO1EsUWfEn6ahaLw7rGvCnoeBr9eVPVOAzL14+s544F0yHtQDSEAX6Att6BNg5waB99MNIb2DkgV8120dLEqSOvWuFLh7vmove3QHHeV5rG/0Hq4DjJ6V1wH40keUPAYOfVV5tNGNMacxhiTraVHEamveRYsyAGgXWyIHXOuBYan2KaIh3b7kcopG+zWhSnwPgMmw1Vp3DgbBOHKZEwDglTIXi2xpfa+mjABfeEP0Zjc5vc/yGrUR7zX6P1LkaT3Al4xmfaqNNSy7GePtm+bAz7Ej1ZYOvRgH+HrSlJ4h6kD7kf1Z43K1bGxshvwxLhhy0MLB0+mCTIwOFFma5ow48OkZvQ//ZP6M8R3VOWjaBWDSh6985StBB05kwgAM/bSyXB5+6MFy5vSpPlnLeWRIdx2D6r+nIhr4fgzyDQ0g4SPdE9Pv74/Dc5VnK6ETsOq3vit5wPdFZo1uzO1qa8PVNbktfYuywnGvAcUWVm+A50rRnBV/CL+YHvBEUeieexlVWZWyHHvLTvdFdsuY6w7uLoCig7ISI/xkYR9XiICTe4LQT+ArBebgloHYPR7vJ/VpzldLjaAJUQMMDF+nDCg50Ok7QMi7tV8V6PBI3eNy44P+uXfg5eOduffpSohsYWjtII0iJNzqgK73NOerkCdzoh41cMD0pSgq38e4977sxJysQDEAHGQBaZZ/MYYOijlSg0L3pB/C7qqTTGrVg4EF4NEmAF80IZ+Be/FOAt/qae6Xg3FN3lMdrBqIkO6+tous0QOXD3gFWqmfeq8P+cqg7dZaK/qg/mPk6BnJuRIo1Re8WPrVR09GNV9BO0V5+R6qJsqBwQRIqS9bJ+S1ao/0KsP6rz89w5gDvgCcg5yM7/XYZGQaEkYesiFK1IJIDQYV4OvyDd8iy64PANfeiB1XQ4EMb+QOXtOWoDJepEf1n+zpWJO8ulK2b94o9509U86dOxf3Y/lYF4lABj6Guv/UH10w8PWVsse/6ovMOhKp9Bvw0Hzl22+/U65cuRrzuAJUmBcQlefLrlIcrdaHaZTN2WUgo/hRxuwogwfnYR03CNjbGWWB9yHlBEC7N8i7NQw16japqKe6OEA7gNBeBAfloY3RqzdULd8h79I9T7yT3nhRbqodhO5eI8KNEs7eIPUpW1fgi8BhMeu+aCjDxxWDlwddMFQcfBFcwHfIeIDW/XimbDu9o3aRIKfnMYboT4xBZ0zhgQBa1OlrQHuPQ97NaD/mzPEiKZu2E8IlbOl9R8lpa0Al/ajv0BCeY76XOhkfDDDlFmvrRjfSMvgCOMgD49PP+e5X5av7eRmT6hGI0R8ATvRRX/U8bep5r3SHi3S5FzGPur0dAEzSjkLC4guBbxgWqzXUDR0BMl2TEU0fAEDARZ/3PVDP28U7hl8wuAmVuqHQA9DBuNy6eTPC5GFMddnYzH2qHep/r28sTB/lxrGJW0VOvhvIrkuQ6x7wu6zoKj9VbuqhLDVjmnIAXzLbMU4Yt0qjZVE7ssndsHXjDX3j7cPAjHbG2v3ZhCl3btx4wPDhnOLTp06WJx9/TOGvGD/1SbTTErLz589HyBqD5HhR9ZNjzgKBb95X+XbwZYcoGD4PgpNxNKq/WEOm3VfW1pSMULOaUTryaN99993ywYULAZ6uWCR0snjZ5ELZyu6xuvUrIPcj4RzwUACu8Py+K0SYlfsoYZVBNiqKHeWHIpbdjdARVkRgCFfj5bggQcd9eV8279yH5DpQQDHxLsLQC/vyNNs59wnr2IHdw+F1zrLumwtd8Yy8LITdlcKQMNImDCi1FTq5QlDZDnRe1m1gYAcduNKuyqqUifa37U610bXcftXPdozwH596VrwIb+vTE4oYN7wVV3qApPjDPSWVDY0pLwCq27HI65bxVSML06QvxgJas5+yA5Su4SUqcqENMZheyKFnGbQArYdQaad4NIMm85ux3rebdlG71tbqhi4qU++Irrq/vlEPoveIAODpBqOH2SMaof/dfKtoDZ8y7aQy2YlL9MPIgBaSHW1youU2qltAq/rk3dWIWjVK6J/Kw5CL0PQpbRyyH0mbKt8NdZWHgeFhXUAS+gu8MdLIpBadqcvHndC0R3u0tAsZcd2GjNAm6IhhWd9RwlZN9uIPGvK86kcu3XgM/iqTcu7BB8oD958Nz1fAS1maNxb4askSc+5D557XYw8rn4RM217TotHwDlsZfO/e6VtA8M3HwdehqYqiWkT+x1gHaB4odDx8Jpb4Y3+/hla1EF8ZyvJkBaxiUKX6X752LTxbKUGBrgSP5UISFCkTPKOh0CKeLkoLCxEmhOHc23Vgcc8C5e6hG1foKESV5eE+93QAHNrMHCP0c2UUyr3b5ALQwUuhXhTmrNDV+WH65N/pG9foE/V6+aof5ZDB199z4wEa0B/R30PGtInxGHo3W/GU6cDbe2LdBgSuOOhLBd8psDk4Oh94ohN1ATDwD/URjsXYYqyhP4qsglEN3bpixBDzUDe80Hts1idlEjPnP9R/HyOVjfeo7/rbvnWrjGydbQ4n0z/WexKe1XPyZMWfGBeUL3kk4kI/MET1m7BzJKON6/irnSpbf/pNPW60ArB4s5Std9h1Lvq0vR39JPKEAQy4A8Q72+r7ftncqKFf1an+sCWr9Igb37RRn5EhfPJU6DktWaTteM2iG8d5Oi+6AYGO8QiJ+IXfTNkgCw6C8AR8hbzhYes3XrfLNPVX+VsK/s/yrztc0xhh+KKnkF0leo52tyP8LG+Y0LPA1qM4AuDHH388ErkYE4A4zhTuNuxQuXEmsU6L6vMrANq0FyE7gATO/EqD7wy2GjFmvar8VAxyd1En4mnAtd9oPQe3ztvoDFDN4QpwCc3pOQmGEqZeef31fomAGB6mQzBRZtkTg7ncisTbdU/PQcjbj0C5d4YAeDnu1eg6ypblCyhBlLF7UfrunjPtIiQVfZOQKXGrm/NSe2FcXUOQEVzADHChf249u7KoYzLdgpLyAdsMhC7cbnRRL4INiIkOeIFDISqV720GqN2bdvD19lCXRyachrG+1DJFKVOfKDwSaXy8AQQMB+4BdCg9eA9DizGA51D0OZpAeA8PjbYM8WXNdK/eT+ZVeJ5xgBdJBhJ95PkBvrTfp0zw0KA7xq0UrJQtwKk+EXUCdCiHdjOVQ8ZxhK27pTLMO8JvADngzlwpXjhbgXJkIoAffYp55nquMetodZ3xUHvCM92+Vdcid96frqnNekd8ST8IWTNX3o/bmpLBFD2rRo3K17vynEV7XVMZGC4qnzl0jBy9gw4h+Y/fjBPjrz7gWaJjMCjQPRiF8DA8kGWhGrkKW1e96zLkRijeLM9MgVf8dlA2VldiAxWMNPqv+V+BrTbqoI/6/sQTT0RIemtLtJum20yXiXYZ+zN4eggAdwbEryj4Ap95h+TbrZFufPv5CQZRG+G4Y7y7O475W4GuQsYIDUwn5tX1CxculKvXrpWPrl7tlQ7WoAu9W2vOiLeZC50HBFO7F+GWYH4ve/XuMeHR+DyNgy8hLN5xDxBh8O0d3XPvQU7guFLni1knipcBCMwCznR+BsXpwEhbvM/U654D/c7gi7IeorUDhHsUDi4oGISdsBfKBEMAQON3prvXD610DYCvBsy4LHWJMowVfMazQ2PingTzsig9tZ93oCvj7AYQyreewVrzAzyKQh14kA68swZMXWpGH12RwquMlXvrvcfUHYKAole94lHAjflqjFryJ9Ruga/oT7kCX6JOABTjWUOIdatV5KGeajTNdcB7VHvxMvkOuKgMaKVrH3zwQW8AwCNqB56vvHPGHPBlekceVmQ6dysk9I4MAhkWelZ9wRPVb/Vdf+q7+qGo3a1b2xF2VjsBVhLLVK+icR41ILTMmDv4EubG4ESWHHzhC/rgvI1RqHag93ge/mbcK59Uz9f5BLmkXDeIc1niO+0zFtq+K4coiPonWsrjnYada2KmgPmpp54q588/GmFl17U1ebTCaTUQaN/Q0bEfz+vtdOrdu8lZ2dvvYynk3vd2vjuiYNlUAtReRKJBhKXr6RoCVc3lKsOORB0NHPMxuv/zn/88BC7WvylJyTINYVIfTJgH5eXPoGBRiihwGBuBdyByC9CByscpA0t+xw2KHLbMoMUOUxlcUGqxhd9KTTjxdYocO6bymR9FOB1gEMrs+fIbL02/3ftwujq4u+cLHbg/5GVjIBwWYUC5E3KkXrVFfcuRgTy+9Jl++PsC3+VuJym8DacNYIhnyrihkKVUPUTIPsk8r7rZqhRvDKWodqPoGVsUMvXQZgdbxoVPKS/N/Xp43pWk6OTKG7oxD6lTqbQVpCt6wFftYeMZok7wmfooYNMfURwMIrWN/jkgAOBEqBSqZM4SpY3CxUv3KIEbNbpOX4gQYLAS1sbzBcAxHgEGhUslPwq9K7LGPLR0jvop8IUv9J0dutRv9evGzVuhwzT3q/6S4YyRoXrVFqaO4AE38B1gXHbQSdzP+ssjQG5w4V2704Hx5R4tnu+omwOER9w4JcLm4IwhXnnyoBzs75W9zuun367fRBMZaY899ljwi+rRc3XTjjMBwLp///1noxo1R8l5WsY0Gwm7O5y5A17GrQWa840h6P5nW2D6m12n8oS7on43b26Xy5frJhicGORhMTG8APmdd97pLdFeiav6LhEFhsb7hTkRSGcu92YIa2F1whzu0brCy0DqzAjYZAXpyg+hol3+6WExQBEGdPB1D8nBl80b8HylZCSMWdhdsAE/pxPK3sO1vKO62VVJ/XRa6vncP8aDNmdLXW309vjzCBLjDQ30m3cO83wZP32i2BlblVvDnPtlpUvaYRw9CsC7gKLqx2sjkQf6Sckw74hXqzKVrYvn6+FzwEmfAL7KYkc0wKVmw9YM/yEDRUlMHnZmHAFgjDvvHyHe4A1l/I9qpi3gyJSN+q9nWSXg4VOMIb0H39EPvZe9eUKqlKn2xIlBo3oqVO+Jd6FVQrxqU45kcU/vsPe4r51GljlQHhBhOQ1zxhvra9H33Z3tAFbRl/WszNnqWZWNbpLBJKNB969cvVbOnLmvbHTrgem/G2R4tnjy6g90dFnIMofsOTijR9zAFB2pV2VgtDA+7iAMge9uN1WHIwKfwGvQUmV7/VU2J2V5chBTF+IRT7xjlyzOplaflQWt+V+Ne40AlrJ14kR59NHpnLC2uuzngG/zfB1ayTP6eD7oQoFvPU2Tv+FsZwYOj1dJVGJ2Ddhbb70VoRsxDUpdVqjAVh6wH2qAtS6mDetV+6t2Vmi1muqB2tQHCDljodxRTj6nJIbDS3Rh4PuQB5st0uxJInxY0Bl8EA4UhH7ThgwEbu32VrIAcHl2b1gsULccvZ2AlwutgztCikLWJwYRoKHy6BtlD4HvNMGihhIBL0DCwbfaUnW9JOBJG3JEwMeEe95Hj35QJ6CgdysgTsFX7WDsHCSdlwBjQqhSxCgrV3ru+WjOD6/S28wzDqwqC3rRfvfI83jVflcl2EtgWm5F2Nrpx3iGV6lcgf26wxH0wVPjWjZeMEIAVB9T+ojMqQwAAoXOxg+aA9S6YAwNlznqJIqAkYMOgF/dM5U+IUKDZy4wjQ1RtrejHjeula2rvivsTISoHjiw2W+6ofJkXLDGmDOf9Vu74508eSrAV+1gnAmLe32ig8rRnxtYhNrdcHdjxA15l1GeV12uJxhbDGP4U8+jH6d8tFQAX+Rx1rOdbt7DOw7m4rtb169FtjhyzAE0ojPrpVUmPKV2icYKR59/7Hw4VKdO1121lB398Llz8V8HOSgLWh7w7X9tqVFn+0CIoy0QLSUS03700eUAVoGsNinAK9JAKKNZni4JVvrMljceYiRC2HIDlDYAi0A4+DozqgOENSnTgS97Gx7egSF0zetDyfXeeWe9AQxD3ovuAUx6n0xBPSul4ICs7whYKCjNpa1Mt7ZTuwiHugIE2DykjkJwRQYA4VlmRcs5rgCRW+FD4Ot7W6tMQnNY9GzfCf2hJYo4h01REtAzgwvXXZn5nDtKoIZK98pqpzh8ztW9MEKaTkvqBLABAJQvgIGBAt8wzs5rrC31Z/Q+IAwPuoJlvCov1Gxn+gvdnH6Zb934UthZAIQh5V6Z6CYFimHrhiQeMX13AwxDDfnztaqiEVnEUrg6lQdARcE7SACWmQ9J3iKEjeeVwVcemAwg6mQuu5ehvbrBhMoRzdlEQuVobGT80z6MedGDzXq0SYj6oXK5pucAcaIg6pPuq/9EFhyQXW9gWLsO8THEMNU1VjNw3w0Zn/5wuZ7qoKWisLMbm4wj/AO498a+ze+K7w72dZxq9XrRBW5Qwk/ICkYVxxw++5Uv9xtzyG48sbVVzj/6aPw/depE8N4wstw97jh4f+Y9X/cAb8ugSmaKLSErH354sbz88svl0qWPIryjI7n0d+mjetCBkqg0r+vZkgJiLHIUeQ8kSlJZqfuqojwRYA+1+jVXaljlrvhgIFdiKAPvNwyMIOC1oGABZQdnBMABGEWcwZr2Y80DwGq//lAYsjo5zN69PQwR9xwp00NLhJWGFDQKyC1ulCGCTfkD5mm/8J52YWAAUiqfMcUAA/QBZ2+Xe2/UB/255+CLoZLHFy9AlrXCzgC6G1SMv4Oa1w9PMB48T7uhP2F/Byc36sj2pk1uJLkX4u84/yjsLADWNSIdgB8GEqF5QGSmv3G4Q90hzSMrbuTwnspDmQJyPu4O6ryP94xckAylulTW5pYOFqnGJ+uPoTlGEAabK3dkXvVg1LE0h3wHBxyykaPOzc1+Q5vY8GN7O/ovwPTtPPWs9BEADI0F6Hpeqy0+unQ55jL1rtqh8jBa9Jzu6T2VoTYwFmo388QOtsxjQ2sMPQygTG/nd0APHkIn+XXer/xUyl53lCPPIM+uP+FtN4qQhYPYvazOv7t3TD0YGhi9GD3BU+Nxue/+szEfrASs06dP1Wmy5eXwfh87f7489tij4QHr9CQ3zF1WXUaH9NDCgm/dYWU2NJBtkosXL5dXX321vPHGm8GgivtrMJQ4deXa1QBdecJYhSImTMicAQAMeBK207yxh4pRUg4+CG3+VD0I4jQUU7PsKAflnpne69F3wBFFgjJDELJF6aDiSssB3hUy5aGQ8TIFvvVkwNn1et5/lLWDKP0hCQXQgJF5B4Xuwk85Dg6HMT3GhytClKruMXbQJ1vYCLkbFnksUPQZnDNN3LCq9JuCby7Tx4F79NuBNis/H1d4lmsOmnzP3gK85FGcrHidJjVZsW4GARBpTOE7PDoMEYw9+qCDHbQPs7ct0xOl6wDNeOB5Tg0anZM9XUNO5AI+8gz/8IiX61yi6mBOlrIxjkmgov7cVr2PUgfUmBKQvpDXS0KVAFHhbuRec/IAJgcGAJAqVysvAF9oqufUH72nXVrgAebS1W70E8Zl7PTV7famctQuATbG9W106XSgG7d34kmnmcs5oOdgBf20TEqeL3KCTnH59jqHwHcSO3PV85id92mPG9fOnwHWEyW13QgD5VF5u+fPx9hsbKxHKFu7vz3y8MPlySefCGCWB8yUj8qCt48C3IUE3xD3bo6Jo+lktfjfhQ8vlddffz02x9jZ1ibfNcysFPz3P/igXProYr/w3wEmM7SYUIykwSQBI+YZ7GAD91BRagyWW5woRcpzpkLRcS17UigtwFdlwHjuUeo9GN9B3xUTwkyoCMXrdVC/l+H0lfLkPF3a5ICf+4ZgOZh5m4bA161ilMFQe4YAEvClH27YoOQpy8HSAYDvWchcCef+5Ge9DpRA7L7W7ccLzfPnEIBTF7zioJ77xzpJQA9QpdyhPrny8xA4oOvAXDOda7ZzH0rtvBlC5hisRBUoR20V/yjbGR50I0zP4bkTXsZI1W9433nGvTinD7LB3LjuhUx263xpv9eva2o7CV3IlJ4hfOkKGO9LoM7UjerVPgECUT0rwNNSF7a2lHEvYFYdAtUHHnigT+JSPdzDgwc49Vvvbm7U83j1JwDFUHD5Z9MOEvL0rtqnEDflskxLNFEbKd9lGjnIhnLmbZcd6O5OBLSOc8g7/Q3fooMoMzslmR+Vniz+Y9xdX6kdvhqBevvIl+aMuw1Z1G/R/tFHHi4PPHB/jIUA+OSJE+X+WB/8eCRmVZ7S7jg1l+Dj/i1M2BnwZd4ghEnEmZRg2mvXrkdClbaGZG7iZ2++FV6wLE7tjauBywof8CC0JMaU4BCqQpnoN/uqOmjquzMPIRSuEY5R+VlZMpgwPczoCteZG48CkEF5qy4UVhaOrOBQfAgsngDA6e3PVr/m7AS+bni45QtdcjjJhdGt23wdzyaXT5vcYHAA9DGFFkPjnGmZrXuE3+mfPUjAJI8RY5sNBV2vymISYWfqzJ+0zRUgtIVPHJwYNwcg5sxQ2oRE4ZMMVrTN6/HxdF6qvDfd4QpgI0/AjUz4VH1h7KIN3alUQwagnhWYsOez2ubLaehbBl+PXqAgPRLjm0ksr0xP9PKxZiz0HsoawJ8aTzURUP2EboA6Y6Hr8lzlpapdOUtdZQtE5ZlK4SvpB89W/QJM3dhQOWwoIh46e+bsNAP6ypUoT++SqS6g1x9LjRgfTk6ij7qv90RXNuigHy4n6I+sXwA+ByRkL0fM4H9tsoA8Of0pC6MRY9HBN9pUdDLSdKmby5rewQEBeDEAo43aFnVluZ9C0/Nbmxsxh67o6IMPPhDAq13ITp86VZ555plI1FIyVvf6DPa67si6gAcXCnwFvHGYddc7nfKjZUPvv/9BWJx1jkXHqo3L66+9Xl566aU+mUrnoeo8TpYJaOBkJcYC9i45R2EI5oI8kQVial9e/iB+VlYwK2DO5L/eOyrsmi0/QJZwKUylOlE0vAMDZ4VNe1xpoBQxLFAmKHfVl5V7eAZh8ExDzgipg78rQwdCNxygIW1GIJ2h+e4CTYgTAKR+Pr2vAI6PE9dMOGZCoA7uLmmUgXIYAnjGNxs/U0OiRMLVUBvcO+R5V4DeFsDMFRSADR31DIqfeWIMIp+L1TXfJEHyAIgCYKp7Wn7dflV16xploSR9Sob6SFYKpd+dSqV3WSrivCfZixN8traiyxjCtAn60yY8Uup38PV+wxfaXjJ73c57yBXg4fzloEHfSDaEjmrnkIED/8h4p09qHxtkQDf0ELoHQ0CfAmbNF585fSa8WP0JeBXmC+EjJAAAIABJREFUFj1dX3nGNDLDkYU4A2or5TJH7ZE1ZFNlY6hDR9d58KHag1wQ+dO7jBHbqzqv8g78n50PlwXGHB3o9dFW13HUOy2zztdzMAz8q7rPnjkd64A1F/zQgw+GF6xJaoHys88+W9bWdOjFdpwpPKRXfiXAl7CF9jcV4ym8I9BVJqlMG1kxCju/+sprsUGGws0okZ3dnbLUnciDwOsTxhcBZTWSFOQABMBxHBnMkj0DBl8DROZh9ngR4qzc3RJEucHsJBJkKx9AgxFhegTCgccZHFBHydCmypz14IIhRta8CAlXDmAOogiHCyrM6YJKe9yT8TkjB2Lag9JzZvfvDp6HeZAq12ntwoTyzsJEW/B84Cm1y8HUwdlBq9JqdocfxszpDYi4QQWd1QYS/bxeN9joPwo2MvS7OU4UIXOd8KVnZ3uOA7wEvWrZWp5VwZfr+iRngiU08KXqZglI1NftDa6yACG9r/fYsYmpHl3He0P5OxiKVnqP9kMHvYfx4QlqKuPWdj1kwY04V/B6BkB1JU+9eFL6VH84PpBs7KwXAHq9rzZp2opxcNmEn3RNIKtyCOPrU23Sn1YbkHPh76g/+s+yJUUCY47YtnNkjbdowk5nrClWO3WdaAZgHnV2OkH3h2TS5ZdxcsOnD/t2e5tPjdHptqrQNxvP/qzqoSyXD+iAQcC4YRh6mTVZsC4PhUdjLFfqWnGFop95+qmY+9WUpuiu+WFtU3nmzKm6U1P6Owx4uzqOXpZzW4m3XziWQj7JDlcMuLotsmmnF/ZfJuVfoWbNqYnpfvSjH5W333qnXxNJ2EnAq0l3WY2c88kSI7YkQ6HA/DAfYEWyFwrTvQNXpoSNMrg5qMIUbnnD9CjXzGRuNAAUDqRusWeQyWDH7zzUDlq0A6UjhhT4er9gZFfI3m4HXBQ+72TP19voyt2B/ihedUMCGuMtZkB0IyMbC0NClcGXZ6AZ/aHPgGmtZ6U/UpJ+Op/oGQw/v++GFHQfMq4YKwcAviND7A4lOpBJTLZyzhlwXpoaABWAUep4OlKKrG8l0gMPkDMRtOn2Bhdd2B8Z40DvezRn6jFVMHWPH7kkcYg+IF/6xONmjFTPjZs15Ms46pobtBjMXIcnqA8DQb/1rJJ3fI6VUC6AiWGBUSTwhXYO+t5GTjuiDeo3EQnRb3dn2n5fykS+ierkGEUAi3sYQ5G/0oWzAVfVA3+ghzCs9J7qcpkE7FxX4X3DS7Pe53LM+XpkwIETuUUmnU7wL3poCHynPDo1Bok00lZl6+tYTF13/afDjXA25N0+8fjj5Zmnn+77rAzpZ5/9UtFGKa6j7gS8cw6+t1sRlYC2W1W3LSSEvXL9Rni7msPVgEiBiFnffPNnkWT1xhtvdEtOKiPByGI2CVxktm1uhFWJ1Yy1NjMY3RwqQqd7CjlPz/utYd8Mdu5x6DsMBdigpGEm92AQVFdWrhiqYq8KGmFm8AlxUw/1Uh/M5wLDuxmUPSxJHxE6pflrk41sVLhFzFi5R+eCgfXobULQJBQAGEDZ06zzHobqonxojpBimKAUvEyAw8cAzzXThPLVltyvnjbd6TMOyB4O1XzT2vpGn3MAbYlq6DcbI9A2927cMHSDrfJmTSx0Hoam+vQ2k4iDgmSaBcUMD7kBQNksMyICAVgBvpI5IkYoXsrTuKvdWicO+CLDqos8C3bv8rlaxk9zfhgeeGmAqcYG741yMQQA0WvXrpad3brJDjQDBAFs+qrrjJG+q32iFbTEg2SOlflcDBtd1/tkHitaFxnIXRJoHregzepqXwfv0tYKhHVnMGQgA4HaCUjCyzJy4uxxLbVb34ikIr2vqKDaQ14AvO0haNWFoVLLne7rrXvufNB+xgrgRgbqWZTTIwP9fcaUNrhj4ToTr9bBl/FQGehLoiJ4yugahQ3QCdSh7H3RRuFo6lIY+qknn4qwM5GbkydPlL/zrW/OHKmJXjjMM52vOV+dpq5J8wOdrlFDdgeTulxAnkGdUldihsJauqfwi47tGpcL2ijj2pWyu1cTBUQ8zfe+9NJPyptvvhnWHkT28AmZiNpdZ29vJ46k4mxPMaAGiiw5zfk6uGENhQIT+E7qAKEcGXCEG0tYDIhVjvKjbZnBnEGGrMkp81VvZcY46RQaAimaYNURPlPbegHowi1ejyvmDGyu5F35Dyl5FJ4rhxlFEUmDdamBA54rexQu9NSz6j9htbX19bKyNp2P1n23slUumyyQvEXIjt19skHkIAxwooBdsNVOQrFuIDj9eB+h7IGnu4CnAkDBG4yVDEuUvniUOTg8YngBwMjjpecBRrxqeBRlzFxrVniem+DlzxgCks9u60muo2Q1RgCRGyv9+OLZL9U5ZOdJQM49tBwCXVeYd2srthekD4S7MUbhE+jLpiLq696+NjrZLpevXO73UYY30CdqB30fMlw11cWuaxgehPZFB+kjQMXlTyCnY0qvX7/RJ0YS+va5eZ+2yIa5on4C8FgpbTuLATR4sL2hYksog9Yat/FBzGeqbNFGoCzeYj2yIoBsNIRRCD3qdr0Km1d9jex5tAJZdMMa/SPH5SDaXds/pEMwngFX+ukGLoY1TlOOljCt4Eaay4TKwkma6u+ql3owXVqKKQWFm5988sl6+MVovzzz9BORmKV1wfoTFsVUjU5smhzEDm7B711BSwq3HsPfsRQyOVDg+SBal7eqC0Vdlsru3l7ZWN/sN7G7eOlmhJkFrtu7t8rm5kYwjrxcbaKhNbsirgiK9azBI5HEPcn9ne0icmAdMi+i3/rjPEkHTCwlge9uZ3micGEsBE4hbdaaeYgvh1cyaMDM2XuB8ev4CWjqvAvM6MAFOAA6CI8DoFvMDhrU68qc7w7A2dKGr3gWhTFUpwZ0pRM67rtnr2veXwREZfbKWmDbHZKOQHEfr1n01zWUURwl13lW3v4MmrrnSxVcgeR+O3A5TfOctdNQ/YNPoRNKBqCUckcBM//qnhl9plwHSTw/xgvl5OALHeFXjBv4MbffASg2xzBjDyUPrXPUwBUZtI7ZtgS+DnxDxgu8KQW3sbZaDro1nkRfnD4aPzx78YMiX8iFNlmYlHEoTP0BvHh6GNrMPzPf7LLpnq+ed4DSe9JT0IwxVV01yjaKqN2JEydn1vsTonbau77uQarzHAHfDExqJ/oPEMM4Cb7RHPq2nI9qvALaGM2E6QW+HvpG/62va054b8brdiOU59BJjDlyHbqyOw/3MPBlDLJR6TrInRXRzAHbPV50DBEY+GwYfOv8MwYhukP6XHO++n/q1Mny6CMPdQc0nC9nTp8q8iXlLmoqTrg2BV+OTbTDg+8BhI8FfMfjcbQKK6q2Rzs2151v6qkXS2VleTXA98KFK+Xipct9hnJZVrjkaiwpeu2112LDDJQOxIOJCZ9qcPA49ra3+8OTVTNzNIAvjOOCgyeyurZebu1q7XBdU4uVjEKVIJJRGJZ27OdbmRXLHuZC2U0trzr4CPqwcle9dW9VmKQ3DLqQo8rAc3fwBUgcKBAAhMQVXwaNDK5DViu0c+DN37VWK+aN05IDLx9hEc3wKkKotL1lt94O8KIdGEFkr1O+PvGEVS7fDwvTZuWflYDPFVHnNDIxeyABBhKKw5USoMc4MgZqFwYJbXTln40AgAdvgCV2VcamJ7XAM3hb8LcbSzzvhhhtwUgY7e33Vr2DrxsBzhszbVdy2vLsUh/uuzwxHeTKPHhifxQ7D8kA0PORmLW+Fpt2hOe7vBT5HEQ4tCSFMLimmvSnTy038oxq1ac2i3YsEdJ76A/6DoiIJtyHv1lzi7eOZ54BQOB79ux9kRgqOjMniX5wQIV/ek98MilbJ04VLVYekj+XIeev3sBVMtfNeqYw+gVAckNPNBD4Ek3AKJXTs7Nzq09apQz429uOvsFAir7E/zt7vhjSrqccvN2QpO2uSzwKwHuANUYYfOW5Ceho5EPl8J6imfJ+40Skh+4P8NXJSApJa35YPVIkdzUitxXPKlgqOjBn4FsZp2umjokS4C5NylIkZCgUvRwbcL/91rvlgwuXyuZmPc9SIZILFz8or7zycoSZJRyE2RAgEdHnnCQEqk+gKGEdaeeXbkN0XXdvCSZC6asclFZ4YWrDzk6/vST3AX88LBjOw2YwCoCdvRJRw0PGCK2HXzTfW0Pz06UfKHSEkbCbfmfwpV0YYA6+rtQdMDP4+Lt8988MXn4vyoojHSv40g/AC+Fwo8mVQozxSjV8UNYAFG0mVKvf7hnrt2hDFuZhhgbKEMWH4oI3sIgBKPfUEWBo5qDMNc5Lpr1ZYaI0UXx5fDEsHTQd5L1fKMAhOrsx6GPvCjcbF9FmhT0773doHAnLO48CsFHPSjUwM1gznvpkKSDjB9hFOHF3NzwMN6idfyibqSa9qzHHuD4o093h4C31Q7LLSgfGNnt1KhvjxhOT4C2mBkg8w3NGJvWp7SOlzBXG1B8gDT3gZ/fqMUY033vq9JnI+3D+cwOJvbGRuxnDT85Nly/isuHjyLaURA0BqmqsbEa2uKYLCfVi9LmRlfljCsrA0uFh5zsBOm3xaBk87jInetE/0ZVx0bPiLzf4kDfKQf7hX6YtlAX98MPnypNPnI9PGU8Pd7thSZMp5KzITK8fu9P35gp8Dw4OJtPBqIIcQ9LvVLVUbm5vlwsXLpYLFy7FubunTp2JUJISqn70478tly9/FL9RpPouIge4pkQKrGDmaZa0U8y1a/28KMqUBeooAQ8nAdCrWozelY/gwgjMmSA8WGMIHozjg42iQuFh9Q0KThgsCr/WuRb3/GB2fZKN6crJBSOHtjLoOvMDEIwX9+4Euhl882+ZV1zDsHEvXgoQmuLd0GZd39iqIWQHD2+PynTaY7ygJNyogW5OA4Q4A0RWKG7Ru4GCUnIDxtuXDSAHJrVb7cyGwVReZhMUh8YOpQOP+LsO6D62DjK878aB8657GZlP9Rw8Db0ARjf08hjodzainKfduBjt7UXkCkPNPSXVwTIqvBrJA9GPSDdZnkakoAd8BrA6f7mhp+ubG/VEHeRY7WBuF+MZoxvPCS9Kn5rz5WASANw/XRfk6FDVcTUPADrj6VEX72C0eTQjronHuh2i4FuXeUL2yAvyoz7q/2h/NxIuXcaQX+jGeGXDMU6kW6rOQ+Zd50cfe+df+NANXspyXoQWeh768C5Z3vAcfafthOkd6ImeyPj48rNfiO0nBb7aGUzrgh8+91AXTJ9Kepe5NF+eL+A7VWa1mfVPR07tlddff7NcvnI1QHdtdT3O333llVdjp6r3Pvh5ZCwjaICn3oZRPGzGQACO6ysr5eqVK30Gn4ecVCZhSRhc7STUuKJQc7feDmXhQIG17YoPwWOwfb7CFbgzLowJjXrqRKZzTZHPygqGRHmiUPQcQia6YLA4YDgDZ6V3J0GZtms2ASS/MwNu2mLR5n0pgzFjqzuYfyZspexTzfl1CT8IrNM0hwgzCPjvIQXl7zsI+vfs8Tkth94fKiePLW0BwFBuDph89/rgNegHP/M7Gz/QXmVh5buCy8DvNOqBbqpjbvvmkZrczjjLtzvHl7HL4Kzfztt+PwzOidpds/2dN1Se00C/RQvmLsMj1I5GWyfK9s5OGKk5ikGb3JtDZgJ8xHvjehQpHpTewbBn6VbmKwe35Q58yJwmU7smZO3E3gUAABGgKR21D8HJ2IMYAwCgRw95iBXg7enZRR4IOwJO8GIGOuiAQaj5zJVlTQ7WP0AW8GUMMKoxLKfGXaznqZr+kIQrN6ZcLzkfuI7ysnz8eMbBlKkWaIUDQzuJmDImtJHnFXH54heeKc8883ScFazxVuj56aeejAzymo7WzfV264GXNcdxDH/HUgjrfPsB7wZDezVLKLRT1cVLHwUQnzp1uly+ci2SqgS8SqyqwFtDiJ4Cj7BlqwtGEGFFrFNbWwG+eLOEJEiSQukhdG7hamet9a2tPmyBl6M6IyzdnViTFRCKQvVjmQPGlA+g4rm5ATEVDs0RVc8Ipcu48gxgC6Pl8rl/mPLPStGVmoNmVqx+z9sHUPUGRQe+MD73iTh4OW5QIHzK9WROW23TdRLMHBRdKF25DIGRt5E5H1cOvOO0hO6HeXb+Ds8yxs6jDrr6LsEXH+EFY4SgwKHbUPl63wFlqvRqC6ifqQ+nI0aiR26ct6hP8+6Zhk5rwN8Bx3lIZ9l6u6aKrSYRKhw7dJ86lGkbS0PMW3ajG89N9avsWGJTSszxKnIk1aj9APJcK7zERhS0i7ZXuiyV8X49KUh/AJ17ogJ5QI/reKlqkxJJ4XV0E4aQylN79cnyJELwta5JWV9bn1kiRUgaGiAzDnzQE89f02fiMT1DaFxto11uoPZy1x0FGAlvsVUqUcspCHMtGy9T+YpTLXpedFlH76B/s3OQAZfn6Sf6ENmiLRgnep7+uYHCuKtewBejBKcLXhLfnXvogfLYY+f7DOgTJ7bKk088UR5//LGyJkenB98qPcs1ueme/46lEMA3mKQDLQnE9Rs3IyTz6muvhwAG8F6+Uv7mb38UwMtpHKur2ubrZr/GV4QSoInpFQpQtiGWGFYUgCaGO3vqVKTSE54mIYpddRA6EZzQM4wQzNIt5WCwECwEDUHK4UM8b9WL9e/gjWIkW3EIfGsC++wwZCWcs7VhRtpLX4aYGYU2ZFm6J5WB24EKbwSBQxHxzHqXrY3igRY8J8ufkDJC4KFUzRkiPNDPxxelmoE4A4nTzfvjYWN/h+/eVxQAClp1OngfJnFe3xBd3atR37JSRNHQBxSugxAg6v0M5d95bWobc2MYMJIF3vPwca/QSdTpOub96I2rbglKVoJBo25XLO0PjpJFXlCWRJ6GFHOVdXms1QBAWXrYkzk6VjMIzHRfz2qDC63Vl6Hvcp49beddlHPUcTCOZYpSp4QzkRmeQ74ow8dBbdZOfKdPnYl5X4wsn4qA7pRHIpeMCn2/cf1G0dQNeo9dwvQ8NHHPE2MtZGlyUCYry2Vza6tf1cEcr54j+3sI2GI8NX++ulIORjUZCeBzGsFTLteMk9a5k4qU5Yg6cQ7cgeGeA35uI/SG7+BNtYepR+SINmIgoj9UN1ii7/6cnhHvbayvxkEZX/ziF2PJkco4/+gj5fOf/3w5e/p07B2trHK09FyB74FSE+Nvqc49jA4iY/HFl35a3nr7nUh6ePzxJ8L7/Y//8a9intezH7VDidx/9x5EeOZgxUwQ3sMhKCyFB8Q8eLys1YOZXYG6Agpw0BKXLkvXmZ1BHRJawNYtM1emMBSA456vMxg0k/XuignlitATDnPmBdgQRAeVbOV62wASlARKGiDHu3YAYU/ebDHnejyb1K1uvQet6L8LaraI6T99GgJPxgolkct3YB0CTK8z0zA/7+MBDajPDSraxDVvP2PnxoXaoN8aEx8PygYMGGuVoefx5PQ+mykAfKyHxOuVTBC9cZr0hkznTUaWRpd0hQJ2AIMGeB0YEFriEgmQ9r6PMTRxGs4YvpEgqSU7dQUBdHAZI7JE4p3AV9fCoFkW/cZh9OdyaQfj63zVK32NgR2i1hsltuWgG/zON1MwkOFQvayZbTe7+UnazRzrTKRKHvv+fiS9uXccez7v1F2bVC7esup0L3ukM2rX14pyV3RdzwPqLtO01Y286Ev3PwOcG3iE8z1k7oaSRwG8fGQ808+NOHRjNjrh1WzIelQAXaVnkZUZo95OW4LfAWeeV9Tl7JlTQV/tePXVr34l8EpGyVNPPlm+/tzXOhJp6VEfWj8Wp/VYCjmYjINVldUsC1Qdfefd98rLr7waAvHggw+FB/zKq69FuFleqluTIoC8Xw8RIBxh3clCNcXgICRibmnupzuVB4WGwgFsPCSldxh0rS9V6BmFo3uAJgNPSOp24KyDgfKECd0Cz0qauqeKQpLfLeK2ORNXFChWN04cIABHGMuVrK6pPa70dc2VPetg3dBwAJEwZ4HxMaFPKHzA1kHfy8tK8pOCL/3MAgyvOBgOAbAL+J3u+1h42fSJ8cng68/CX/CSR3IcdFD+AAbRFhS23vcwKiFRxsA9X4CSbFmnuxsvHOWZDRLkAIWG95XDu2zQ4f11eg4BlvOojO/q/dY9yPU3FEZkrbciKYAvXm9s9hBLGmfnHjMvcH/apgpAthfDbXkmOQpB22vZqm96qg+Gkp4BrFgxAWAJhDGalKi10U1toV+gM3oE4GXeEjkTDfZ0qMXqSlnf2Oi9XJK94DHfdMSNIELJmm923QZtfNy8Te4A6T30nsuD85eXl0E2RxNdzzt4cx2jLDs00ITyeBe5cD08q8u0SllGrA7v2Sxf+tKXwgPe290pmxub5YVvPB9rgcUf0002nFvupDnufO/YwLeCruLjAqNx+Zd//q/DmnjkkUfL2fvuLz/84X8pP/7xj2PNHYpIoKc/JTwIfAEEAJdBRqh8EP27dncRE6MEAVDACMYBFGC0eE4hJ52oZHOubiXpugQFRlW93HcwFAN6xqQzKNdRLLMKQYJbB8kZhu9Bn06pOENngHVwc08T0EWRugKgPXjW9BF60U7C+C4YWUiy8LoRw3i74Pc80G224f3JLDvkmWZAdHodpnBzHV7GUeBL+bls+sl1H0No4vzm4IsCAVRUhk9hMPZ4MLoP+PKchxUZN/hE46mxwzjzPubxw3P0cYHPHXx6j7HjV4WdkTOnTQbyTAu/ryPgBL5Erug3fA/4s7SIdbtx2H14hXu3hZ1dHnjf5aeX9wibT3dC8j5QRtZDs7xXwRcaOZ8gT2TjQjvJIgCs8dS0jcL2eHI4IZRF2RhTAbqsWR6Py62d7bretpvDBYAYP+jK2Hp0q+4QqANs6t+QjGe95UDs/ALAOQ1UZvZG7wTAWb6oOxtAmX+z4U/f4aWsW50fb1y/Wu47W0++e+Zzz5Tvfe+3ys72rXLl8pXyjeefL08//eT8gu84PN/q+2o972uvv1n+6q/+ujz88CPl/vsfiHDzX//1f4pws6zcIGjnYSrkFHNC3f6cLtwQEOXvDAJRAwyXlsNKYWkRSo15FyxIPhH8YJaV5fq/27zAgRfhk9D7PAPlqh4JRCiBTniy4tBvF6bbwXQWfDOoZoWZ76sPahvgT5sB2Rw+dwuQslj/p77w32nlnn8Gl164UrazC6KDbxYaCb97LN7fIXDkWr6XjQ8fY1f0DtIfF3w9AuF9UjkoB7XfeYn63NN1hSS+cf7UPQ+nqVyPIOielDnK10PK0FbP67/eFW/4Dl8uQ8iayjjMu6M9bpA5DQ8DdL8+E2btLE3aqnKV1DLar6cSZQNZz5F8h8ePAR8HE+jdbpmNv58jLa7UAWGeiSNF7USnbGC4rnEAR4FXz7cayc73ruCd792ZYCclZY1n8KV9CoMOGfxcu3b9epxrLvDAO4YWqndoztUNpuBr33s/rdmG1+m7fvf83u3p4F5vNrId1CnDnyGhLz/nAAq4Il/IEIaGOw68R5vceRnSn9evXi3a41nTm1pm9P2/+9uxd4G2FVXW8/PPP19WV2tGeKxsY8srZ/JP8P1YPN/RZH+ikLPg99b2bvm3//YvopGf/8KXypUrV8u///c/COBlw+/RuG60v7axFvMdJ3TOp1n9gCdKxz2v2xmghqV9ezcxHt6CW04AC0JSGYA5lMr8AKsrULUDZaf6fV5KZbK4HiXvij8Lo4NvVWL1YAUXTmcQ6nOrNlubYT3Hmceb/Ty5t98VHQYDnpPuZfpm5eTgmPsT4N9ly7qFnPvg1jDt6ZV4OtLrMFDMwOsCPKRs6Ycr9CHwpd13kh/67ePnvIhyCGPQtiikbMLBrmDg0Xp85m5vyLGXuO7TdkBa7dB3FK14EX6kPShxtYUpkTtZ/rGHbec1ZXAOcOyyaDNf9yDVJX8OAZwDVzaIMDpWw3gZzyRMoVyRWf0Wj+sdsp3xhNc313ujMfMqhhGAkQ0x7SxVD8aYHqlIu5wWvO/gQVnsUOeg7bw0BF7eHi31yTLnvM6qDebgdU9jEqHrtfV+b3VoLd7Q/vbiK84F9vLRcdEGuU3sXWxzpPTFgWtIR0WdXbLckFGmd6SfXD4AUGSWHQmd3pkeLj8ePWIKBPB1GXAnyXWgj6HarHXmZNt/7nOfK88991w5fUrzwPXMgO9+97s1qXFFBpaM4zkKO+9NdifLZaXsjUaxg9UPfvCX5dd+7dfLuYcfLX/zN39b/tWf/+s6x7pSN6qO7N+1ldjPOVYExzr56WHuLkAOnoQvZq/J+xT4nuiz/fQcis0ZDe8VcMf6q/PNFXgp299Hiek9QkYoQ5RbFm6sL+oYsgYr89Udrg5TDihbVxq0DY+aeT8AFwWPQvV5EgTUvYSsHBxg3ULO4BQMPUXZfrlKVlQIWaZB9A2A6cq5G+DNQs54O/jTpyGw9Tqg752A18tygKFsBB+aOu/ouydBIfj6xIvVe7K68VIFvv3uTR0oqhzCh6qXhJzI9j97dsY7ZvzUVrUN79i9E2+Htnis8551oxc8JRSmvwftemNQ3p5nLNk4Op1R5rltSpTUuavCH+Vtxr9u/palOb6uF7kjbCtDXv/HBzVq4/UwpihoHzvkSR7fytpGJG7NgJItu4HurpemQFHHEfvxNnDvHnT5nuFN7SEcCZ91vhrZdX6kXcgivFPXKa9FprQS35hH1vNqK3wX++dvbwcg6xOeCEBZWy87SnZLni/tADzhJca9N6RYhtNFLr3djL/4zyNqtB/5OczzdT3kRhh6GrnzyJHa5Y6H66/c9p6vSylXr14JDHnmGa35faY8+sgjEWrWEtbf+q3fKlp+tLEuus4p+F65dq38p7/+Ybl06Up57td/o9y4uV3+8i//Q3nxxZfq+ZhLssT3I1S0sirgKbHIfW93L8DXBdsZlCw+kqcgWmWICr7s/wuTowABQQ24Bpmds9wq0ubi2l7NlbfaQiiXwfVreCUofhds98Ly2J9TAAAgAElEQVRcYJyhsf4cfDPAutKDoQgpwoC67kyIUsVgcMtQ11zB0J9BUE2b7btS8L7GJuSRjTA895eB3MuJselCtuxNOyS8U3y/fQs7le/gm4GV+u8ErocBPu/kUKhHTtQHlH5W/NBJSpDwmEdX8FAl9Cwv4Rpton/69PXkeL7MAbPVKvzmvDw0bdAbRFqhsF/X2GaD06M9Pq0BKBNKD8/JYmh5zAEDV4zwp4B/vL9XdLoRvKm2iKby2gQc+q97HHKvtui7lPrO7m65tX2j3+HJvU+n/9AYx33xX1HeR83ZQK5VDv2T3siRAQffqqum20Mig25oZPACeMLz6HYEpL2uBwAq5Mb7FzpB8r8/ijlj5wXxlHSi+qTvoqG2wdSxrZx6FPVo+0RbLtSDqjl3Hra+zYjA/O7Cz/4+fdSn03Pa90pFZMP76DREBnC+XKZVH/LlUzseJYCueQxpxySiKTfCeVPY+Qtf+EJ5/LHHYvnbhxculO9///vl9OlTZXNDq3LmMOwsu+3ChQ/Ln/2LPy8PP3y+PPnE0+XlV16Lud9Llz6qe6yOxcTjcvLUKR1iVXZ2tgN8tUOMZNctExEGRaVPT3MHUKcMPV1yQRkosSHw1SAxOHpemW6zgF43vfC5MwaKULiYA4ZCufGMl+VhmyHwre2b7lgF09F33Schh2tet8qXNausRyksPcP6ZpgeZYbHjwDpvixmwMSNhtzWO4FXFeLbwdeFzAURAZ0F3+G1zocBr4OTmIdx9ute51D7aQdCfVgfuZ+VIzzkiUKAn8+fwwNMD+CJOhBjJOkatOd5DFGWfKgOlpOoLHk02kWMs2YxsrKnm2kZ98tSLKuQEeTgqz4D8KpPPMXcMYk/oeziSLxxd6LZ1Djqwb0rF9BwHo6IzP6oXL54MVYsEF5F2SqrWf/hWw5OUJ/ZT1tKczU8khq29jGCz/GsMn+HHMkoH0/KipKe7GQgtc1BN3tNs/LB9FHlYQdIZDAbJFPw7rx9O9Usg6/zpctU8EVUqLyXqi/9D5kQqOi/eITkO0UTxDcC4stXr84s1VIZPn6ixYy8+bKyznBAF3p0IMqwdfIOqDN0snXkDu6uTx28c/t8+0w38OgD4+FOA2Xoc29npzfgtdzo61//eqzzvXHjerl08WL5nd/5u3G4x9ZmzQqfq/N8lXClRv3FD35QXnrpp+WFF75Vbt3aKW++8Vb5z//5h2Vnty70j2PjmB9aqvs/h9DL+goDkCObZj2cCFN3y4HwflkD7NYMygrFJ4YT0dgb2T1fFzQsXgQFRQjQksjFgGlQYRLVr2xFPHcHewc5FxoXZPVYa40xFlijTN16jzlZGBBPtxdyy9TurTlLbMlCiSD1ytgO8s6Cn591Boa5pUAj/GVeuLdDffFy/Z7TKCtHB1SUlyuFaEvoHoF/zRbPAu4GiAsz9WJ1MyYYfe45ci8rVdqHJwjfQFfe03XxovORA6/GF0MP8Nan8wBj73P10ISEObwctQuecd52Y2RGiXd7i/u4uDKlDGii/rKcJZKhOuPH+0Q/hownxig+J6XsdUfiwevM7/mSmWyMEsrUiTwHRWd315wHPcd7Ki/2Lu42j0Axz9BV0bNuXhsdA48DwKKv3sEogA/Uzu2d3bJ14mScycszse65TyidBS7XD1NQ6Hg4ySEy47IzdI1x8TF1EBbQYlgBxJzUJs/51vXrAeIy4gXGqoMkPPXdvUiVSyQQ+VPC2oxXySlXXWJWOEmxAZP2sqty6nQo44Pw/rOBM6R7MHr8U+95WFplZyPWp9kAfmiyNFmK+XEZf+fPny/PPffr5YnHHysXL35YLn90qfzu7/5OnHp0YqueojVn4Dua7I/G5Z//839R3nv/g/L1rz9fbt3aLi//9NXy4x+/GJaxvLsIK3XbYioEzXkYeL6HWXgabLxLvAy3oDVIIq6IydIL3uFUE0JfhPfcEnXmQumoLa5MUPoo7R6IFW5KITvAGSb1sA2WIWAbSlcHYXcn+/Cue04zVrKBajV6a0IDnme2jN3CmzGLux/92jUT/DwOeMZZoVbPdTkSFjCGPETvApLL5B5eGuPBdQcKB1wHWJ6NIysPAV89MwT+bjypfBRhVgxucbvh4fyDQsLzol0oE/Gsgy/09L5idLmhhBKhbSrf8xZog+6zC5S8m7yu9DCjljFBdpx3HHwlQ/QdRUckij4yRm608A6e/hD4Sw2MuyMNMWJoL8ay2gd/AWoaU9WtLN8rVy+F/JB8Fsq+O8wCQGStrN4HgLjXK2HLO8FoQw7d8ECGA5y1QmBcE5fIvcAY0ljS9sxfUyCvoV/fJCQDTPbYZn7X+RpAYUbEM2jrt49B/C6lnD1xMubdRTMBcDgU0kmdMU2CG/JPORVAV4p0P/0LfuiMYfJBAF9twMR2mL0cT0pZ06luBr7Q1w031xfZAGG8kT/0OSCr30N6qRq4a0VHamp/ffHPuXMPleef/40IO7/77tsBvn//7/+9cvr0yaIlcZ0BdyyJysdSiDbZ+OjKlfLP/tn/GYkLX/3q1wJ8/8sP/6a8+eZbYe0AvhV0Fe5RwAfPt4ads6XjTCjCALKEkQLMu8w/1qr5vI2YAwsOZtJzPu8LMDq4wtyALwABM2JJozCVNMJ5ttl7c7CG8Zk/qwkPayWOw+z+UG6s5VNdvkhej80AbAf8WJTZ+kVQhoA3ykogPPQcYIEC4hn6KuaV54uBQ52uwLPihcZY2Rl8VYeDbm5XzysxZ2fHeNxBEQ0pn06YenDxeh1EnRd9DOiX9xVlgLXt4ItSRzHoPSI2bBPpBoZoAL8H2HRb6zHPrXf1nXk8zYUqYQt+z/xA252erkyp25WpQpVEW+iTK/YhnstejCtSvJ4wLiLqNYnwMx4v91UXSVfqDyDu9Nf01dVrV8rBZBxVoBOYKnCjW3IveslAEZ0w6N0L8/cYI2jNuM4YQ6NxuXatbp+qclWmPE3AX32IHZO6xDk32oKmChl322MCOoyBGzzQLwOPBDgALf05QLtxyVj38qdpN+3M1W20wfyp09vD7w5iAXJqux1J2Y97nLZUc0G4JicM7xd5Uju21jdu83xz+/15vwc9kD+nL89h6CDrlFUNudWyu70Tc/bCI20v+e1vf7uce+jB8sYbr5dbN6+Xf/AP/ocu4aouyVtZmaODFQS+7773Xvmn//R/Lecfe7x8+ctfLTdv3ip/8e9+UD744MOI+wt8w6tbqtvAOfhqmRJh28x4EMzDxCSe4BkQWnLhg5HxeiS4vbXcnQ3pnkNW/vzGE0VAEUDqCuvZQuYoBjxbrF9+Uw4KK5TruGZpekjRQSCHjW+TtAQ4bsS4sj8SgA/JoHfl7CBEHwS+eCYIAwyPoeL9dkHyfjq4uxBl4MvAPAS+DjIoS665suWag4krd31nqsNB0cEEIQeg8FAZT/0mE9XHHeXuURDAw40V8TvWvHuHGHGqhy0XJQtS9m6wHck/Fgp03nElhwJFrpC9bJA5YEB3X6fPuPZh5C5ylA01jFb1TWBGX7NXoyzh6zeuzSRcCSwiHG67L7nBTDISss14I4OqG684G2w+xcB4X7t6vWijH01xSQ4whFSunqGv6LAZflbkqPPUodeQI+D8OQM+3ak77mXCV0Mg5YZP9FtzntvbZU1rnbukVPrvfMN4AL7ovzr+mjqsU4UyBPoIkK4t16hkjG/3H4uf9sWB9baDobebMeyNBXvO6Uidrjfc4MGogl9xKMI4G1Xdq7yBJ554onznO9+JXKTXX381jpv8gz/4b2NaQ9GBuQTf1954o/zpn/6T8uyXv1K+8pVfC8/3X/35vykffngpvLt+HZ2Br3R9rFfWKuFDjqNyxY+X6mu+dM2XUsDw2TNAWbhl7OGNrOxd+bmidc+2Z5LY3L1mG/ZKxU7UwMKmbcwl9aDQzZFQHm2lPG9nBgmEAOHLAAH4ZuHt+2SI7H32592zQQidJrFcpOu7AxcgBFhCe7dIVTZhzyHDBKvdmjmTXIXx4vcdQHSd6EdWpAjvEE0z+Hl/MzgzPq6gsiHl9FGbidB4myiXzz6y0E2pwP9uWGJcutcIcFBOBt/cX7y0zPM8x1SPG1Y+Vpk/XVGqDYeBL2WIf0j40rvIh77rGaJa6hdGjO4FyI72y2hcd2jiXQ4WUL8VCnbjqXo7dQrMgRzZ9GktwJnn9K7qIHqGRzjaq9Epga/amMFXoVwBPt42oKDyFfa8futWTM3RTuqDn6gXHmQc+CTM6/ycx8DLminnYBKGg/4c/OEZoipZ7/U8qqVasWRyeh6575am5wLYYk2xm8nT3bSU8Jfb67KA/vR+O0C7Ycj4ovfgTfpGv7geOmlSwsBThEfJVt/4xvPlo0sXw/PVJhu//dvfq0tRl6sXP1ee73gymmgf5z/5k/+5fPFLz5bnnvuNsrOzW/7ff/PvwvPVcVeArzzeINxS3U811vfWKbuZ+QhXpnx37xMhEZGxKBEWFB8g5lYw4TisXMDLFU+25h3QKBPPLqzf/VEMnATMtwp0pUR9nrWNkIklYZrDmNwVvoNhBhoHCZ7D6kM486cbOBlodQ+GRYCzha5sS1dkCKKey8oMIXdA1jNOV/cOs3fCezOGwhGTJygv94Bph1vH0NLpAfg78OQ2qAwft2zU8Tx1uoJQuURkvH1DhhD9oC3uIeXnHdSzss6y5X1zXuc6oJCVP3zkdBuSW+TP5Rge0ec+CZldYh5TLi7bGAjMnausanCMyqTUdf3hxRxoFcVO3CMruve8ujlzDHNCq7qPsnZ+5VqmpULhAtSYDgirdymW+ijsrDZIkVOmPtUepgMwBDslHlnW127crEbEaBQkwjA4FDAtP6MHOiM87w0BlPNC8Fus9tiYAV43+kUrjYfzGt5/6JXJpJzaOhEHQwQ/aLpopWY5O/9EmzTHrLODbTMPjCjkMPOiy9WQ/nI5hkdy5CDrHKePnlXkTmP01FNPxoYaOkrw5Z/+JI67/eYL3ygvvPCNOHoy1qJXg/BYpmuPpRCFnX/6yisBvo+ef6x861vfjrW3/+Ev/6q8++573d7J1Tpy8K0dWopTkNixy5WIAwECg8dAIoSDpzNbtqTwNsg4xWrFGwPcAHgGGuWY2+VgKPARA5NBiMdHiIaQCIOOMiZUGyeTRGh+utbYmRHwc4U1BNIwbgYHwDdbjsgrtKXMLBwA4JCFGe/E2rfp0TAoD8CX9lAOQkIoEfD18fY+UPaQoRHCoK1nDkkY03VCjhkYfP4K2vJMNoact3i299wGTm2i/QCC9x3eUZkk5LhC8H5i/EB73kWhOBBDJ9pKOW58+fve16Hr3HdjYkgBuoHkPDhUv/fN73dKrc8oBryQEUARQxtAlA7R3rxu0BB2VrvY+Q3j1z0gDEbC+uobtHIPyY0ifWceWt8VrpWuEwixFIucklDsHaDSDqISvT5Z1uZE47K3v9fP7QN+ri8Yi2xI1bOM65Ivf8b1H+1nHF2+2fTI9V82psi30XWAl0iLQPfExmYZ7db9pvUXZwuvr/UH1rjsOJ/1PN8d5+hTKj6emf+yHDNuQ5ED+IQy3EGD55QwKrMhvN4Xno8+vvTii2FQ/d7v/k6cdlSXsvcJa8eCm8dSiMD31ddfL3/8x39STp85W7773f8mrEElXL311jvV4okJbUWYu6O/4gzmCr6jfZ0sUf9gygxGEBaAA3yxIPXpgqNyCF+xBIF3xThkh7Jl3WHMp3J5Hy8I8CC7cmOtZgai6FmDqXfdeqdvmRnXNtZvO86N/tMPZ1o3BHTdPVMY04HUlUc2UGBcZ/YMvvqt9wArGLrPQI1lvnUEAQu8OQ8p6xn3NKEfipZ6svXrYVTqcIWiM039zwGA69DMQ4i0BWXnBgT00PNuPNF3ykHBev+dD/Wc+C2Hu5w/CR37GOs77SOnAQVCGC6iLuPxbWe2Zj7L9HAAhJ5DCo1rWfll/nPjboj22XuhTp6FRkQQkDMMZow4xoGxF/9ol7xbN2/EfB3tEj+RF+K0UHk+d4zOULkO6tkIRkfwPJ454H7rxq0y7o7+U9/QLfAG4wVPzYDrpJT1jc2ym8AXnjgqaqX6lHGd+T8b2m68Of1jHnZSD8XBEYGv0C3oMZ++6I0fGbc7u2X71q1+mVJ/rGKXxDUk125sSv+hq3GK9A7jkCMvzr98d+DO0wnoHcAWo7f2oZSNdW3VuV6++c0X4gzf999/v7z26quR8fyH/90f9HptLo8U3B/vTa5eu17+0T/6nyLt/Hvf+345c+Zs+f9+9F/Lq6++HhlvGxubNVQz3o8Q7ehAmYw6tmkjwFebPaBwRKw4bMEz5bp5LzJCnUEAPTy4vN5PIR8NJMwFkDgQuULJygXlofclFHluV/0itAXTAGq6zlaBGUAzMPi7rhRhGldiMF0ocS3VSKcyOUhJScHsDsQ9YHSWTzYKaB9ACvjqOvR0r5T2Z/oNeUPefoQzAwHP0H5XGq5csmfsZdPWTJ9M61x3BhH4Te9hDOBNDYGJAzmKin5mRUhyFCDnzzstGX/GkvFwz8SVGuVg3DBmPqfImOuaG1juqec53wymvJv7lZ/r+a1bVgKYEh1APniP8lQ/XiVr9tnHXM9cv351MHIEfYY8J+efrMwZO2jj8o6uwVDQfOdHFy/FvClTToA/oNEDVRfZgv4BZrHMaLp21vmV/gN+0Id2xVgr8hPb9lanhv9DBrfzhvN7XXcynYPN/Jxp5cCobVqKlnV1xjkgGJnNXYY3Y6f+YrBDx+DNLpGJ593IQo/SBtfjyJOehwcxuqgL+WGVADqcjHQdF7i/t1O++93vxFpe1SPn6ScvvVT+6I/+qDz80ENB39h+tVOIcxV2Fvju7u2Xf/yP/7j89OVXyvPPv1A+97nPl/ffu1BefvnVcvnKlbK5WZcr7OztVEFZrfuZxvaC40m4+ICtKzgsP7xNKSoJg3thKEF9irgumBpcrFr3PlCmIrZvfuAKACUAw2TGIfTiqfhY61jvatOdlgo5ALu3mi1Z94SzMCj0g9C5YCBEnrDgAEs5Yv4MNl4HVrgr19weB7cMvq78MjDSzwzQGZyHfudr2bhxZZ+NGa83K1tXYvouY5G+o0jduIE+DpoYklxzj/tOtKYPTsMhYwZFCs/zjF93evCdKQHAFWUPDVDaADEhWcp1mvMsis95y/sx1N8hIHCQQhdAd2SIkC6yWA3uekDKncbYxzuPr4+lP4eO8SiHywCKPLL9O6McsIDn1Q83fpzOlX6aI02bVHSNyMaMGwneh5iMTH95HDNtepDWSg3NZSqoekQmsY9vL+9LpWZKK5mq25PbZUUdZG9uvUO0y2UO/ePGhhsPGH/Ow27cir7odnQxThIArU/m6TklquYG7JUvfuGZ8uyzX+wz1X/4wx+W7/zmb5bf//3f77btrNNa3SrZ+ZrzVcKVdnj5sz/7l+X/+r//n/LEE0+Vb33r75QyWY4dr95+551+79O9UZ0b0IlGcvUVrnHwhYdQDigXwBei6rqHAwFCDQIZkQwQg4Pn62AthgKcUETZu+U6A6x6CV0D7jCO6sRShuEPAw4HhwxeWZgAVd6BOYM+6VQagJH+e/+GhFDCS/1DSop+Dwmfl+fGgyuKO4EvwuH9PQy8nQb+jIfmMuDod25/VjIodjc4Mh0cTOkPdKZ82gefQRsJOYra79EHD+fRfqdl9qLzGDotMqjpntMHz8GVnxtSTj/xOG13ZehghXxybQjYcsJVprO8pyFPzWWKMcKbJPdDfZNOkSHv+uAwY9XHlTZ7ZIi2ORC4wQUgi67IOePudNE1xlxlOd1VHmHWA+2MtTKNTHkZOAjOHy4vvTx28uuRBgfATP8ZXv4Y4OuAPjWoJrHGP+A7LTfmmZ1u4w43RFcU5u6ypAP8B7x23ieqyO/spOD5ijaeMOcRKr3DcYvujGxsrJXf/PY3y5kzp2K7zZdffrn8/Oc/L//jP/yH5emnnu6NurkFX835apehl176SfnTf/K/lMlkqbzwwjfLuYceKW+//W752VtvxdGCoQjX6nFo8ny3tjYDfDVlxyYVroQZbAkeCg/LHctc1yG6AzRhBxGaLdI83OaCigKJU0K6xfx4yypb7aU+fw+AEdgrzIKSc5CAqVxB+ndPNBsCDuiRwdk9HFde1O0Km6VYDrC8H4LYJRK48LoSpywH1AwAQztsZUXnRsid+sq9/LzX2dPFwPW2NnUP+bhkYPc+DY2RinBFjlLTs/AKCtE9N2ipayhe5ynn86wch+iUDQann4+Pjxv9IeHMlV9W1K7QkDG9x25Nbnhl8AW8nCcdvKD/VGGnrUBrzLOPLgA6AJ3v+exJNWqH5iy3d2cPk3cDxj186r8TX7mMuIFLnz3iBl9wIpH338GZ8Yeuutc7D9ra03bZoQzCtwC388ttchV7KFewd6cFOrLdJX1jLKMvdXeeOGDCx3jou/PWlB/Jt7CtgdOGSdp+l7b08tN1QnuLK6zL2Difexvc2WJ8fTwBVIAamkMrxg0Q1kET586dK1/72lfLY+fPlStXL8exty/+1xfL7/3e75X//g//MOiptnN221x6vgJfDYEA9n/73/+P8uKLPykPPvhQ+fWvfb1sbGyVN3/2s/L662/UlPvTJ+s+nAfazkuHKtSwM+t8PTQMcRVG9oFAUbhl6BP1DI6Uo0KGCjfksJ9b2gA1yxgIo6mdYVl3p9LwG8Hqw9Dp1I4MLK4cHZhRAgq5Z+DIimpIccLIVYLqX7b49YzPCTrY9EI4GT4EHBrl9tPWXmDSrlu5DldoQ4ovKxP6ynW3VPOzHeHi4zADJ4Oi00jvDO2c5G0WH8E/KAGVgbGme3gyCL+Pp7/vQA39SNAZMh4OU0aMtX/mcYHXdN35nf7//+y96bduV1XuO1a519p1lZ0EUocQQKoAuVxAMRJURAELDIK1ng/o8Y/wk3+AH2xNW1PP1XsUPYgXCIWEIiEJygFBJIQqJUnI3kl2vfeqi9uePuZvzufte7xrJ+es05pE1m67vdWcY47RR+/96b2PPvpgXjFgnYdY58/rvdmAU//cM3MAou/Zs3f5kPLVqTLedxQlfZZc6o+IEwZwfFaJRxWpsYMJ3EPzdscZMNkAc8OpFbUZjQLUgxHk+WVwcn50mrvho5jv9EQX1rTExkyDXsDtDf2mbaIq6gcJqdAsG529cRR7g1QcozacaeR6qMWL2r0i+vcAlToqwIr8HbWtsLStBXOpHC//4znQnmVG9L3/rmtYitQY0dHIBbLv4Mv86ejA17zm1eXsmRPlX7/ypfLUU0+VQ4cOlf/6+39QjlxySciMkmn/Q4Pv2sbq5kQw0ES5+957y0c+cns5evRYufl1r4+CG08/80z57ncfKM8880zRwddhfawuB8NqrSSQ2zwELEMI6AkprkixDtWeezcwloRWyVZu+fnEwbw6DxWrlLbYSM96jStGlFooFU5tsSP4MhDAWBkcYnxdeIpTndzI8Pv4Xv3zzMxgpPWNYO6WUs3g64ovxhSnutR9jq5YXRBb4IlQ+pGC3rZbsjlslpWdK7hsdGS6Zxr2B1pYdiRAiZLjJJcW8AO+3t+sZDyshQJQv3x5AvAFGFyZZO9lVHmPbtNyunMdxoHzRp6rFqg7P3i/da0bow7SeMnQyr1WaES7zp8ZHHyOPdR+wXWd16ulE4yBzAOSY4yeHLGS2b8i8DXgQC+gcDGIsvdFX/AWeS609CgHuigbllLMNdF/NNmJe7NxgozAm6oMPzs104dg9buPUZ8zv4zIcEq0pO8OvuiwC/oeOquUjQ70W+BLf7g3y4aiZqub6/0ulqChzmUeDjiuOyAm6vGHzHFPh9KtiZu3nA049ka7QQI/6FVy6FtQMxYgqyRjCWAvvfTScuDAgajZfPTo98oXvnBPlGW97bb3lJtvvrnMTstg0KE2y0POTmeg/IdKuAJ8FQI6dfpM+eAHP1TuvfcL5YoX6mzEG8qhw4cDjOXWn188H4Ra31RFl5qoIOsvjjXrKv/AQHr1UB3Cg/LAKwWsUQpsBRBoa+P7iKXZSRxtSDHoGibTPRiEwNf0nPGjn10FJa+tnMHWhdqBOd53oOnl1fI1GATqDzTBO9ea0ZQJT/Z8s/C3DIAVZRx2SRsuoBmos+IEvHltCTdKK9NtXNu5f/rMuB1MUOgC35hjMx5yGxcojO6gdL7Hu0PJueJEEdBmH20wY8eVFnzF9brfIwe5Pf3mBl4GUV3v2fIYny16uqIGUJ133Pp38EXu6It7u26sotR0HfSnv04D5183eFr8Ic9Ild2lmN1zc5DCC8eI8bXWCJdOqX7A8AeN6buDr88td7Cs5B6z7nXwdh7ivviuA9+o3pTWLbnfw/LQCVoIlGYnK/hmI8A9cDdIMn2ld7PcY4A4v7r8Du1Vrzd7vvQT8PV7XU6kxzenJ8o6xZMEuqJDlwSq+9a6IjoqI4lc4HTou+D/Bviif10m6FceH9El9LgbC3jH4cnu2FGuvvrqcvjw4Tjj+Pjxp8vTTz9RVleXo6zkz/7sz0Z+0vysoi0/AOC7oXhCKeX02bNl75695c67Pl8+8uGPlpWVtbJz1+7y4z9+S1lYXCwPPvhg+f6T36+bsGemw6qokyHPtYY+qUCF0sbqQQlrQzsKTsRcWVZR7LqGArMqzEw9WM45dYVMmFltI9hql5NP1JaDnFuiKL9BuXXnaFp5tWy557CbKyHyFDsSBo/3DGpl26QQWe9yz1cVajiTN3smPmYXHm9fZjvnsbauoT9Z+Lk25qWjlyslV8YOPi3QYN68Xw4ORD4cfEeUjU416jyfDJyuiPkNAUVZZs/S73Fl6UDi8+RA4V4hz3FrHxoBYBqn+C7PlSvy1v3OQ85fKEZkRPeSjAgI8ZuDHQevY9C6twU98IoZoxul7ol4JAM5aY0vrpOX1CUNMk4fA/f5Wh7LPXH95ERZWl254Kg6549WQi68q/MAACAASURBVJX3xw0M+Nx5hYpV7k3286Ocg9i5UdesMwCjS1rAF7okjI+2V0g0zmUpA6/GobO8fby6xvufPedRA24yDncYHNXBg8/PzTIWxoUOdFRpZsoGM6dmiCivJ+jd1cDv9atKfE5OxTYtnY4GT9e+1xyabDzIG2V8EWLeqHp7ZnZHf3pZGLzdKWdu7EqP6MjAK6+8MnTpI488Uo4++UQ5duyJ8uYfe1N597vfXQ4ePBjPnI7iKWtlhjXfempp/P2H8nzX19c31WEpcVkWKi35gQ98oNx55+fL3n37ymWXXVZe9apXh3X6ta99Lcp2zXYH2MdEqMrL6ip1MyuIFgFxrRo1eCaVwV0hxkR0YVMmVQTXIdzygJVWLoLCcFSaGbXyB9FwxYyA0m5eNw5BlfAo2zCdU+lA4X128HYF4KCBwsqKP3vwvVB1HriDA21nYaXNEfBI+3zpI+N1IUQ5efvxXed5wuyugFGqThMfI0exZY+KWWHN12nE+ygM31XWccXHewSVtjKAQoeWZ+GGgivWTgBHElz82gw0HvZzQ8MVsoMpfWEM7hFl+nMf614ABG278nHDwGnl2fA+TuZI9AV4HRAAcbXlnoiP3/nEx+v8t762GuuB3iefJ/VJPMJxd9BA3y0s6Qi8btW1U/j0G1rrfngr098NEYxa+sk9Uu7MAUlo+g6jnHwTDGTu03NFOxJGncdcTqK2ced6Zg9W10FzsnedB8K4WhvA140A2oKugNkID2nN3c5zRtYd+Nz4o31+V9i/Rh6GULNo6v1Q+VA3CFy/yOOfnpweKS8cvKFvuuI5ai+ep7VlO8EpdLUMngnRoObnqK99ZKTbfqZ50XeXX3Zp2b9vf0TKNC/f/e53y9NPHyuvvemVcWbvtddeG3ze65tu/3CDb7elONW2NLK6urrJXkc6/81vfrN8/BOfLF//+n1RNUSHK7z4xhvDQhEA6/BiEeHc+fMByvqdNmp4q4acVXgcxozlBFtPiEnUsYSygDdrHWEYTqEktaM1X8X23XPE4q8KY70mJJVqvTrToDhgliy4lRE2y3R4qKMeawuonXEcfPTeLbwMvij7/H2vrGrts5E126z06LuDkhsXGYRcKfk9/h6mpParg7UrVwqmuMfkSsbXaDJo6DO/Z1DKgOrK269tgZyDXRauDKQoDh+7GwotYHf6EzZvgRKKysfd6k+L7rQnOSHsxrIJ4xdfeYjY55lrABYA1MPL+s0NUoDAFSjLQYBR9sJaY3Nw1fKTMoZbvIlsBNB2R/UBphWQtRPhwkQh5z/RhH5Db38WFchcZvWeNX1o6xEnb1+Gvsas8ctAYD8pZS7VVjZqGD90dE81A5yeRX+QYzcmdL0b5jyLeeBzNiB7GeiA3/uUr3WedCNY4KvilgGC6WhDxoEhzn0u7/J8Bb6u44KvI5Za9XsP3Ou1khf9rOC7WSamp8tKdyRl8Hunj+tS3kYk3e7fv79c8YIXxAEJwp6HHnqoPPnkk+Xggf3lt37z18qrXvmKwAGAWs9wIE46ZFtwc1saAXzVQQmIvE393fuFfy633/6xcuLEiSi0fe1115XrX3RDhAkeffTR+F7e8tzO+Zg8HWgs4okItVpMLe0XpSl7AYslhR4kBboRVtoYCoDrXhSB+iLCU4+ViY+pDYu9LtgLfPluxDLsPLqsYIfJqEljVvdzJPHJlWtW3g7urd+yEnYBo68cTu3KIL/3zy0F5wztz0R48SzHARZAjcWJpezg4IKZgZFwutM/G0FOfwc275ODL20h1JmW48aCMmzRjPZ5fk4kckDJxo+P3xVoCwzyWD1ykpRAfKTqm9rF83VaeFgaA84NAbUhuaAKELLjgIXn6wBEW76mCt3cy75Y/wW+JCz52J3fBYCcFgT4SrYVZcMgz8YXNAdUoUM2Fnyu+ohKl29CMg+vRBgcDGXoMweSFelATnJSH7R/VO2SiUs/ATgMjEwnfsd4a+kn0ciNW+dBB98sWyN6wDKd83WuGxyce1pPlEh4k/6mv7kN9AFGHF5zneuJMjUx1Yed65x3jkQHwHEArQ5usCpTrv9W5Kx1tQ5WlpeD9opG1qMj5yKRStuK9uzaVY4ff6Y88cQTEXJWf1732teU3/nt3wgQ1p8MJyqVqZ95ybCjx7bg5rY0sln/RipUaaKOnzgZnu+HP/zhcn5hIUKTV151dXnRi14UwKcELIWgJ6anulqsNcTCmk4V/ula+3nkJIzqAdfJrlWy2GQvIaEikYjHdiNXSm45VYYfzfR1j8AVgCvQnsnjRJMK3AgxTM+9bkVCp6z8XLHnZ2aljoLqQaybxXHK35/pguH9bRkCfIfwj/No2IfpYIQi0fNQ3G4Jj7PCW6Doa4sZPGjfwdYVSwbfcaDr9/tcOq1bANoyBPLcZqXFGLJnksEdPnDjJBsR+uxAgGJzhedzoWcDqoASgOPJhuoL3lU1UofD6vGUoW0fguyuGcfbLRrX+RsFX59jaCSdIBAD1PS9olrLyyv9Ye7QJsub6xPGgj7QtfKgmSO8f31PPwhnQjeXA+gpRc+WKIwDwsRK7KFdInC8ul5intwgc0B28GrxIvNJ/5BHeMGNXjdUtMjnxm42YrPx5jyoLcp4vhhhblyEJ2pbKd0IqdCrsHfN+xn0Ua1YRg2EzvOiBmY8vn/G5mbUxZ7dsSPAWbRWUQ/NxaWXHonEKkVYZ2dnyvFnni4PPvBgOGLKM1BE9M1v/rFyy4//aJmfqw6b+keOyQ8M+Mr6g/n6MOT0dFlYWCp33313ufuee8qTR49GApbWYF/ykpeE8Cg8feypp6K4dwDl3Hx4wLIeNWmqEa3PIxMeyQ31vzzfOsF18iRonOEpK8YVBUpKr5o8LNHKpMOCP2DlIOrMTl+qwG72B1GjtLNw4klk8O4BrzsQG2XmCp2+0La/urJxwHAQhlG9Te8/gu59HrGKoy73ji23Ivm4EWLGrN8oIjEOqFzpuOLOSiPTgHE6uDiN3YhqgVbmKf/sNHSllen8bMAXHswGFuCalZ0bRbpmXOSBfmn8RB3gF/dQASx4IStnV/B4hS4DKH19N5Ls1wF0a84dQFwGW3Lk4JsNQgwAPVfgS9EPfZb+kG5Y6Wqb5/n0eQM4dQ1evieQQT/9zniZ61afeRY08fVivGT0jJyB3AZgrD5QMtM9cgwhDF+Mhiyb+uxFWrLuUT8xAtyoyXqEOcRwcZ5ADkf13hD+nZqeLjqZjf5jzAFmvZ6zmt48R3p3bTVyxk3H1BOEKjjT/1rekeUJnqELJjtwj10uy8sx3kOHDpYjRy7pd0LI433kkYdju+ueXQLj2dhu9DNv++nyipe/rNsuNqolNAfQM+mGbXFat6URub1iALJGJSBhPcRaZolw0T//y7+Uz999d/neY4+HZ6qMMx3VJIvx+IkTQZTTp+vRYDMzQ0UrrfnWyR9OzRmUVSWJJoTQixhe7wn/IEx41GRTa/KwPp05URrZO8mM55OhdHn/HaXqnktLgfeecakF0vXHd/TDLcdWHwL+u3szELjHlQXPn6X37j1loHLLFSH1Vw+LQe8MqOPot5VRkI2I3C9vs6UgW+C71XWAkz+XeRj3G3R0ZeYGxDgF7vOR++S8p/eeDe00QA7gEXgHGQD0MIRQhv48tY+XxxgzP2Gk6lpkZVCe9fQZlKErbfpHLocDh49jnOfr45FukX5gr6barIkzq71xzrwlRRlGtitR977cSyXRxr1iteX9z3Prco3nxxq87pWOIYypMVCYhWfpfg9RI1esF7MUkL1epzdzyJwwj1zDnGHIeOTDdYTPvxuEWXeNyF231dLDzhgKgDHXt420ybKyOkQf41nKnA7HqurESr96Ap6cHcZV+6VoaTVQtaWperyXlssuuzTWd+WAPf7YY1EycmHhfNm9c2eEoQXSV111VfnlX353ufyyI31CrtMgGx027m3BzW1pRNnO3lEWqqOAw6qO65oqi0vL5aO3314++7k7Q9GLgCLqq1/96rJn795Y/xWBJGD6va4b19KOAuNKlLb6Rdkw6eoLTOuhIg/LuHXmgOdKNluRWfC4Vnv1nCFdsSIY48A3BHSjhvRQ1O4pqZ9slchKpQcJuzcDB31sjYWwlO5xOrlS1/2tsLErUp97vs80cIWQBVsKKQOC0xpF1Z796qnkP28PD8SVwMXeu1HgYMQc+Svjz7TPxk+eP2+D95lu+uyer7fpPAUPqx0MTXjPQbj3GDqjLRsXPn/ICxXe1DYeHu3QX2+XuR4HvtnY2CrsDG/msLODb5ynm07lcf7BuHA6eIgUcMSIAPjcgATYADDmXGOBzhgpeL76DQ/Wx0HteeSPhDASvDwyp9/IrHajwJcIdJ97naJFBmvnL+aV57seyHwPYNLmBcYry4FJB2HguDGW+xS8o+pw66P7jHte6pK4QjfFPvDJfolxmJvO+ZqZDuDdu3dvVKlSmPnUyRNxPKCWN4Uj+/bsLTrFqO6pnigve9nLyrve9a44UpAjKRmnRzKybploWXnjlNMW3/8fAd+eMFY2TLj5jfu/Vf7pU3dEircEWky4Z8/ucuVVV5UjR46EdSpCHTt2LMLAAl0yESMQ0VVkcUYSHTgpQ9dSqg9rn0xFhNPvzYrUFZErQV0HeLmSQ7m0wJf7Xcm3AEYb0rTNCrvCmR8m9PKHCDt974tLpPKKWbHn/vtnhB+F4iExPc+NAQeilhfQUt4edoYezr/5PbRDKbTA1e9hPXIcn7vn7nyw1fvtBF+Uv4Nzix9zxIQ5BHyzJe7gAO8yXxgseHYZEDPNMVwdZAADLQHxLJSSLyv4s53vaAv6Z8+M+VqPLSRDtiy0d3pIBtg+qL46+JJw5QZAC3yhASDJmKiOlCMF8CFbiZhHwMt5XW17mNUBFGcDPtVzoCPAjbcsnYi800+MAqd5Dlt7VIP54Ds8a+iPDoFGsazUFTlxI915FBD2OWSu1U+XWejo/Ye/fI07+FmJUhNaBhySaAFpJdFiwGjf7cw0tasrr4RBI494spRLj1wSGCIA1niPHz9eHn3k4fL4449FpHXvnj3l4IGD5bzWhJcWyxVXvLC87nWvK29605sCfP0P51Hf+XKq6a5twc1taSSyrdJfMGYXKpZxpCiCzvz94D98KLLNFA6QMJ0/f6688IUvDBBWuGDfvv2x3vvkk0fLyZMng6EFwmQ/ryyv9FuKFJIOBpqqJ1Zw1ieM7GBCUhAMDOPVzzW5wv+wcN06RInkNjxhKwMSDNyyKHvhVn3abp9aMFQkmtVqMAg112YQ7Xttexy9DV3vtZ3pD4IJo2dBc6Mh0ybP9TggzQbAOHDkfo9AeJvZs87toBR5XgY5B2/32B2Q8ryhwHwM4zxgFIHPjfcxi0d+FspK9+TwP/1F+TFvupbneVg104r7WW7xvahcCzjgrcDftI8nSNhUbcKfeGXOnw7GDdXQqB9ciyq4l+U0Qu7w9jR2ALPP/bDllzzHzheAgIOVF/bBI2bsDho+bsYFDXMkQM/075zXeuDoDkKg/C0RC8AdoNOr+oiH3oOTed0UFqItdxJ0vYev4c3eCLHkOnQPa+DQPssyY4M+LnPOs9Asy4Oerb7q/PepmR1doQ8OZ6i0Uxi576NwYFrerULQdVuX+rhzfq5ccsnBcuSSw0EjOW7f63bSVKNpvdZpVuZyZ/ToNL211ZWoP6GKVsId3QsvK+qqfut+kq+8//+hPN9nA74i68LicvnUHZ+OJCsNVAwjK0SxeE2yErEUhz948FD8Luvl3LnzcWDDjtkdI9WvBHh1AlfL/K6dfdglCxqWP1sE3DpFIGrIoZLXFSmMiKJDIbgSrolaNeycwSODZxZA+sp6iVvW3KtniRlgdgTSlZ0YC4MDTx+LGuHIIOLtOdC2APJi4Ms9+brncp8rWzdUoOtWfXQF7/c6DbnGFfPFQLFFC/gj8xnPdR7Yqs95vK6Q8Yroq3s87nnQhnvWPn4fn4Mva/QAB2CJUnfvV9cAenjCKFT9RgEO+NFlpAWCTpNBSdddC9lzdc9XfeZZkkt5ONVokJKsCZlZ6fv4GasbMfwO0Ogz4ItxkefAozHMmcua0x96wocYgc4reLXwE2PO/SS653OGftJvgBlgRbiaXBzC0oxZnwOQV5VpXk+H8nnH0CKCkg3Lfm7JhO/8ryxTGbSZfww9HUW7vFYLLdWx1TVdLUXUE+82Ayfk9UZfuqMjpRNVrUpru3M7ZqJMpJYtlTu0vLRUgVlbjebmIsSsWgzqW5xwNzkReUii0Q033FBuueWW8tKXvrSvduieO+vlP/Dgq61aX/nqv0X2s4hQQxCr5cSJ47HWq89KDZcnLACuSVSTcdqEvOGlxZrJpgVzMcf58wuxYXqmy8Z1heiKX+8HS7ky2agSiLLs4Wm6QCGUCLYLyGBZKuwx1Cz1PvBe4/LnZSUT7VuFLCzfrLxdAPp1m045ss7k3jlejgOGM78LW2KuEdy5GIi2fr/YPfl5W4GXt9USbjeGXNgdfFvKme8yEGbQhS9afdZ37m2O48GtlBL352gLChj+abXRen6rn2y3cc/ZaeJ8gWKFx8UnsXey89T0GQ/d1zQz8Luh0FLCAxDUsHPLsEB29Xwp4RoJqzsaAF+t+baAN4+D8brXRp89TMz4XB9gsKCMAWnG5cDqylv3AbBuXPtSiPNXNoQ8VM09ugYvGaMbGYeH9JnQNEADMDtfKeIWBlZn3BBih6/0G8ms7g1jhGjZK/rYKK8JT+XxuTGiIhkra7U6Yi22omWumsRHOUqVIVa/BMZay9WarkBX9RvkDZ86daI88vBD5fHHHw9PV6AbiW1dgtu5s2fKzvn54BslWu3cOR9YI7DW3403vqS85S1vKTfddFOfe5JlOsnUtkSMt6WRi3m+sk4np2ry+GOPP1luv/322DZQGaueCiIAPn78RICyBEsEfuELr4jN0fosD/jMmbNlcWGxFzQJpPb5qbh6VvYiHszCujFC4WHjStStw86EOfCiaRemmtJh2Bb2ysqbNREXLBRPf6pR53pnC1P3RO3STuGwJuTWNkoL69Y9GPXFhbYFQm5Nt5TkxYA0/36x6zN93FscjJp6VW5rHAC5oLfej1PODl4OwrmPLUCmfyhuaJsBmHkfB8AOAG54+byO8wp1L3w9DrzUHzwn+CYvO9COj4FxqN+EM3Uda2JScPBcpg998TEzl9mYYc3X76E/euVYUMpL6rmsi6pITq5L7DzucxGS3nl4mVbIQCvsDM3QKdDA9YgDPWDL+qbmFDoBZvAMbbgBCX3cUIJ2PEef3TmAj6lrIJoRBdPeV4wXrWEGkHXnj2uXRXi9nUcJYNN3fe6BtlsXBvAjEjJZk6Gc5pnG8Kc7Nr0uDK9jsiwuL8X6alQMnJ6ONtdUtSpKx27GWQACUEVHBbzSg/Jyn3ji8XL61MkwzHSdTqhTUpWigVGTe2U1sGd2Zrbo6FZFWusRtRtR5UpO3yWXHInzB97xjndEBn12fhqyvy24uS2NXAx8I3u8Swg+c24xwPd73/teMIEwZ3q6hrZEfIGsLDVNlDxcrQGr5uauXbv7+q7Hjj4VIekaUpkt693aR1ZyCDAWJwLmoWdZWbWiyiiJ3QtBeGCeUY9YY6sJA648XOnwfJRsD7zdwQlx2oc9nusAYqz8HB7rhchCdljgDuItzzcrWR+9K8mLgZAD5P8qCLvndzEAfLZhLe8X92QAhgZunPD8DKStz4xX8+Jtt8DX78/zoXYIIbrF7REalGHLAMyGGM/HkGF9jCpM+p11XJQwz3cZckAg6Yt7NWa1h4cFn4yjdYunuFbeylZrvgIS6Qa2XLkX7+A7jlfdKyXc6aF8V7YXA1/yJ5iPlrHinq+uU/sezqb/2UhuGQrwldPXATiDMuCuuWG+BUgko3J4DFExAa/qY1MekradTuytdi+8B+CpqTI/uyOODETnQBP0rHv+mfdVEzpOVerCzTLEKq3WuxKTJapUveDyy2JtVs6Kop1a2/3+958IHNDvoqn4RMA7FxUO18q5s2ej6EZ45130sW6DnYnrj594pqwsr5bLL39Bue6668ttt90W68BubCFvST9uC25uSyMXA18BGxlZ65ul3HPPF8qXv/zlsFZqlqMWwzndaD1Kxuk3tjjs33+g6H+cwbj/QACdJkDbk84vLJbzXTENVyDZ+sUyxPolHKRtUBO1kGgfduZaD7O4EDiT1f25nAwynGzik8UEuoeHwhVjbKyuhVXG81hb8+cjDG6RBnMr3MOG9M4L2grAHCB570reQYsxZFBtWIIX6L2L3eM3tDxfv98BtwW+W4WImO+sJLNHdjGa5ec6SPvzW8CKMh5HNwffbEAyH4R3PeTrUQI9t+XNqb2B12sNaABUbXIfYeTeI0nlAquhXJdl9F68WT2IofqVy0gG4RZfOfhuFXbWs3y9lzBo9bC0Tjts1Ws9h4MR6D/eHfQCDNWfcWu+0B3wpY2sZ1w3EOZ148i955YxmPWG0zTLVEsWWgaIwrDoRl+zDsNLSwprq2VZBSqUAKWdF1bj3vWOb8HCsZGHumN6JgoNEV3BmBnmd1jPbxln2mpJJECe6crqcgDpZUcuLYcPH4rwsvS0Klc99r3vhccq3S/HSQf07NmzN/qte5WkVbcD17ViOXKz09Pxm/hIcyKj5MCB/QbYe+MQn/e9732Rc0Sksy5r1EM5nhfgK6h68KFHyx133BEuf1i967WwehWcOlBZtBKa1ZXV8IaVYCVPWOvBsk400dVLXignuvVi1sYQgGzF8z0MVa3EmQD/zNju+To4oMx7xg/lVq23LCgwKMrPBZP3Yl6Br9Yn2P/nXqvaEAO5JeqWfAh2RG4uLJFJf0iaSAzUV5RpCXEGp5ZQjwPn5wK8agOF4AC4HeDrwv9s+t8C4Aym/tkBGKXfGnvLOMjgnb0GnkN7GF290dYpBKIq2biA9xxw9J41Szw/vBLWEPkMcMBr+owRISUN+ALkGYQyiDgoOujU62oBfMKVTkv6jCEOiNC+ys8q4aql1OkT69UOPIAsoLrVmq97w6Ned9UbHvFy3YNnuxXPON2yHGIYwQP8Du84f2dDzMPZkWTUFR9S/zHqgy/ZLbKyEtEF31blSwot4z94Q1HHDR0uU3doAMAjz7DjPn3ume+Jbkmy8vZkUTbygf37I/9n3969gRFPPvn98vBDD5WjTx6tCVizM7FDRmFirVsrL0i7aE6eOF5rQ0xPRwha/3fGyXiVZ7XDZmNzvVxy+JLYfiSQn5uvldJ+53d+J8BXYyBRraU3fuCynWOeIjmllJOnzpR//Md/jK1EWmRfXl4aCVkIgKlwIgZQtjN7RWVtq6yciKpY/f4DB8vZ8+fLmbNno70KVMMxXG7JO/gCiPUQhlU5ryN/Ab4dQ1WAmO6VjzOlrqvCP9zeW4XddiEHX1fw9RmTZcdMTQ7wkBZWaGvdZ0SxiflDiEYrXWUDBCFHkMcBnStxF/ZnA17jwHirezP4uhKhr+6ZtwyFcZ4v1xIucwAY9z4D6ri+Ox0dKP1+FA1hbadPpj/zhcKlf4ChgyUggveV29e9Tkf9zjYKfw7KkrC0lBPP68OScbBJXeeFzhl82VvvxqfTN0dWsscXkbGUsOPGg2Q0DPHO+4ZH1R/JTJ3fAQRR6jyH8ZF0qe+RYZ7L2FphZ6pqqU9eIQ/DB/DFS2J+aNvlv2Uk4W1mo8PHyZjc2BqRjy4q4fxDe3hwPmbmPoyZmene8IFv1A46iPV+H08fiZGTtKTzqGt53sgs1ilbnT4D9KXPKx8MR0fGmDZVGrXeKw+d6lSi85nTpyMX6Nvf/nYciKA9uhTSqEtxNdQtB0ze8Le//a04qUih5v379pXXvva15eabX1ceevDB0LNqM0LNKyvlhS98QZw9r/N6Z3cInNfK+9///nDsiLS0thl1NN2WiPG2NNIKO48AROe6C58UIhKzfeUrXymf/exng+BLKysjx4IheArJUlxbBNOWJMXxdb/uk2Uk8N21Z2+Zm5+PiZA3HOHocwt9Zaa5qBddwymjWZ/dObSqDjkxZDujvAS4AuCqkChrNoSoqwKtFVZYE+NsWj1P9+kzYS/S99n2FDSK9erJOLUDZQrgtoAmg0a0YccJtpT/Vp4XirWnebcO3QLhi4GoA5L3k+/9flfU7vm6kZC9N1fao+MkalLZGYOL52Xln2mobHWntbftfR93TZ6nDKxEHlrXwWuZtt4G4+49hc6D1ffsRXSlSwjZ1xalLAndOrA7jV3xoqgBLp6NEcAzNDb3snLom3HRvzwXzn/MPXTCUJC8yKiObNXubGH2Yg4LWlZsPyVV4fmqr77rgWhCLvCQQTCDI2FVeAPAdgNinHFF9ABP0gGc9x62dZ7hvcuB+qrayk7fFo3pK4YH8xT9tGUrffa5rTr1XL+84LkH0Y8yURaW1iLvRuusbiTW7UFT4VzIm93RL3nU86H1LP2uE4WURCV9rja1pCgQVV6QPF4lTsnhkpcrfepzqLVcYcJ9X7+vfOc73wk+UXh67949kZz1zne+I56j7a379u+N79W+tikpl+iJx5+IxC61+Wu/9mtR9Up/JBW2dN5/eM/XO60JwTpncu6///7ymc98Js5hXFnT2uWo5xaVS6KCSbWKBHDaGK2J4MiuEM6p6XLl1deUXbv3RFi6HgIwWVSMQyEGgbHCFKwLEXapAFcP4S6Tm2WzA1/6LeBVEQ+Bb1U8FXwVDnfmnpwoEbrWQc8hCJ23iyChnKRApDBIgtDvJExpjTsrnq2ArgVmWdgdPC92fbam8/XjjIAWYLRAN4OyA6/e43Hl5zKmrGyyclRYiq1irmSeHfjWXAP+vA9b0WEcQHvfMHoy+Go8+TkZ2LOBoOsxytQubeq7PGYUKLwonnfwhX+5Lxs/eraHUr195iKiNt3Wo2wctPjF55DfadcjE1yHUaDnSHYkzF4UNgAAIABJREFUyxozMsPe98rnox6VAxEGSjZI9H0NrVeZzvf4PLI2zneEvuk/4IyBkvnTZdPl3A0VN6w8OgGvjANe6S/RRbkfLRrzvBb4Rj/jgo1+Ww99ZW7pC8YYhga8uC7onpopq2sbZXGx6uYaCdmMxCfpRunIAOKp6hELiKWrtZarBKlDB+txfopcPvDAA3HcLAfrkNhHTWyXG/UhEskWFstXv/KVqJyo76gfIcdI+3hf85rXBI/sP7Cv97BvvvnmCDnfddddZXO9lvD91V/91QBfPYMoxvMOfDWx2pP1uc99rjz2+BNFSVhbga8IoRCDAFnvKdARSVmrsrpKmZlVqco9YT0pdKEanxvrddH97NlzHWgv9h4wCipqi26sFa07eKiuhpFrplgNeRMkqGurMKX6pL7Jg4UZND6OGNN7Wd5eoYbMbkKBKNAWgLYAaSvQc1DIgucA44BYjZsLC2e3QLvFjC0wyeDSAjKeCfiO0n+IMGCw+bO5tgrKUCQl928cEAzXjR5n5v10IHBjxpWr3ufIQp7HVja09/NidMZwRUEDvnpFKfp8ZuDmfGvWcbM3Rft5vIwDLyX3M4MEAObGFeNsGVD8lsGX72lf/Ze3on7CC5Iv3mN8tYAN8IVmnlxVaVcNa103LuLEuKBrXs+ksl72+qEf/JEB1Pvrz3DeboHuyPx1Br9Lb6Y1xjWgAh+F3HaaLQO38zBAjAGj36QTpVtVs39JVaq6A3C0xUfJTVp3lbOkdgW+Al6FguXhvuAFl4d+DgNodaV873uPhnetdVtFLfWnZUXpc+YcHs1RBn1eOHuufPlLXwrPF0dPwHvVVVd2Z/rOl2uvvaZccuRwtCmAfcMb3hBn+n7gAx8os9N1Hfy9731v/NaKFCZ53ZaI8bY0crGwMwSBwURIEfvee+8tX/7Xr2iX7ZbgW8FJE1itbcAihGdjs5w6c6YsLWvPby3CUQt1XFEOHToc+7t0D9uYFhYqY5Byv76xFsdhaQE/C6bOEUYwKzMO6fRYv5oozo9kbUXtiLkEuMEc3fGImkBS/rGW+w3l3V5lB08EAmbYCogzmGbl7gKbLXH1m2dlryiD+TjwdWDPyt+Z2S1w+uTCnX9HYbiiov1BqQ1FUlzZjzM+RgF5tEiKK0oPzW0Fvq15ycprK/AZRx/GQpJUjbxUT5fvAA19B1ghH8ibf8ZYyM908PFrgr+XlsZ614RRdY97y/BRBvo8P9yXQdrHIzmq2a3DudnyWkgO6g56bSZdZfpg6A3jjY2mI/t/HURzf/H4PfQs+rjh4cYZ43C5yUZK5g3mERDOGcjQtJd5WyryuXaZhh8BXh9jncP2VknkT69eawDDT/rt5Jkznf7eiHNyFX4WCPP8A/v2lV27dpaDBw4EqCrUrEiGznI/depkhJehmcLKkSS1c2foToWR3cjDUKNfuub7jz1e7vv618vDDz8cvKpw8/XXX1d+5mfeFjxy5513lmuuubpcceULizzeN77xjeXwocPlM5/9TOQe6cAFwPfGG28cAd8wUNI+1B+osDMDQCCZuK997WvlM5/9XFleXRvJFg6G1TmNFnaOfYDh4VTFg/LRBuLZublyfmEh9nydPHkqFJTOAdYkaK1ARxeG5zk7F6Fk/a4iH7r+zNnTZVWHeXdVVRAMrcFWb7cmWdS/+tkBSX0UA9QQyu7eK1b/xAh6Duu/uk/PxpNgDVhJZxkQXSBbnlUG1wx4FwPNFji0Qo0t5ZEBuAXY3h83DPK98IaHuXzsPD8rrNHx1kItWcFlJZV/Z05JpnOa+fPcIKANv/Zi4OsANQr8XQ8ahhdgr+tJxAtPIfZA1gpTKFrAModDmU+UN7T0SAPj0bXuGetanqHITS8XdtIMHiDz5X125d4as3+XQ+dulKH0Jau+PCFvmH4BvhnAXd9kQAR85fkS1XJgyl6s82mmM+DrdIDWyHz2ZolY6DXLtwO8nlW3ZOaj9GpuQ897qdAQ1zMnzsN4+IM8cGjNELrO+gXeUN9k+Eiv6nV6ZiaSpuRMCUijINDUVOhC/dc8HT50sMzO1G0+AlyBrfbpKtFW45uZnS27d+/p9advadI4oAdjoW+6Tjxw/9fvK488/HCsE+uzMpZf//r/q7z1rbcGIN93332xteiqq68s73znO8vLf+Tl0cTf/4+/L5/+9KfLkcOXhI6X56swtctzK/z8AwW+EMsZTQPUJOiUo6ePn+gLa8PAse9XIb2+go/SpWtizYiFr89dlqYmQyFmrfOKaCgHWVG7du6OvcKAJOtHi0tL5dSZU5F1LSFizUJrxGTwiYHqc5V8VROwXJj27d1flNSlMUW4xTZ0y3JDkbUUpqqvVGuuWlgtL9cVVVb00CODmoNrVn4ZODI45Oe1npmBzK/JwO/gm9viWdlrc5CLNS3bd4pSHa4ZLZKSPYkWOLriEfjmPmcDIAu+X98yjpz+48AbQECx+/z78+AffYe3521yn0djfH5Ys0SRuTKjD3jVvvbIGHydj1BvKM2Zma7E41Ahjvl05e/eiveba30+oTtjQs60HuhFQsQTZFlXw6sGXrnfDUkOs3e+Bnw5mMHv416PfDiNe8O/8/bdM+UZDr5kaSP/0BpA43vneacv4JtB03ksy2M2iLg2e74KPMecWpkfv9f5I3vLEYaemiwHDx6IKoGTU5N1TXe2RhuDB2INdqGcPXMmgFfzWCOUUwHesyoGMjcfTpHmGtroXviZhFX1hf4TURRtvvutb5fvfuc7AegC0Ze//OXl1lvfEt6uEnvFNyopefU1V5Wf+7mfi2Qrtf/BD36wfOxjH4v9xMIIJVwJfP3veQW+vgYqa+nTn/ls+ea3v1OrnHhxb2XwduBblUY9PsqZGoZaWlmOSRThFT6JBIoNthNsxHoRoKlrBMAKTWtzdoDwurLvqhW1uFgBWElQKC29ijHEINNTNTyN4hFA79y1O8LTYgSNScKGJ+fC6ELWM1mpRgLgC7O7YGXP0oUU8G0BLIqrJUwZgDN4uxLN4JKv9c8OtN7PFgB7n+lrbov5Rpm3xzIoX1fAfm1+/vB5OBiDZ/vYmY+twLcF7g6kLeMlz28ONfrzxH9e3ME9RecNl43saWXFmentxkbmJeTAFTcGAUo2z7u3hzE6zsBRuxmUHXw1XtUEkLclOtC/QSnXQ9X9ma5LdJ8bA6MgXYt0ZKPBwRsZY82T9UdkGIPEDQefiyy/AD9g6vxBG4AvToIbR7oGWsI3AFMGXb7/XwFfaMKyIeP2fivd5cD+vWXXrvkIFyvJSoUu+iJI58+XkydOlLPnzsZuFQGhSgYfOHCgr/w1Oa0ThWqBD/UT44atTnmJRc/XtdK1cm6ePnqs/NtXvxrlJtX2q171qvJTP/WTkYujBC49S/jxkpfeGCUk9QzhgCot/s3f/E255NDh6Ptv/dZvBfgybpyShnxvy3LttjRysTVflBpWhJ+R+Lk77ypf/NKXA3w94UHp74BvZf4BfFGIABwVnhAYeTLav6XP2r+lEpSaSE2WAFKTqbC0hFIJV5ddfiRqh1YFV/ftqo+6VpMc4D2hTeQ13D2ScDExWU6dPttnzGbmR1B8QkdAsdTjwjjP1MEagaGNFsihGFrg8GzB14U5K8HWszP4OnNmJdwC3XFgpe9bgMx3ORQ4tH1x8G0ZNZW+Wkccwm6Zjs8GfFuGj4Nry6Dw33U/3qgrU/pCbW9yCtxTBGS4NitlV7rOgxiC+t3BvGWEeWlJf56DaR6vy4HXhXaedrB0wweegxY1onU2kmWoJ61rKB5BwhXtZe+OzOg8T/X6uv3Rn589X2RMcu95IR6mz+DukRyM19w/PhMZoA30JM/j+xH9aEsVGCRucLgeyWH9nFgmTeu16Xmezw+yqe/UL4WUVX9/3949ZXpSzs5a6EstDyj8K8DVjhP9RfLp/Fx4n+qr/nqDpUyU1XXxfy3SwW8YbPA8/M19rAfLUTp1/ESAr4D46quvDgB94xvfEGFw6W7xjQ5neM1rbyq/+Au/WFa6ghsf//jHy1/8xV+Ug/sPxBLl7/7u746Ab3WKLvz7gQo7Yzm5gtB7CdQzx0+Uj9z+scha1uc+JKbN1yoOsFTXBRRawvPN4KttQqN/voYh1VrDxExunbiFCFErJLLvwN5yySWHg5lUZkwgqyMMxSjyaGt4azTTmvCyfl/frArcFVAOoyJgXkgjlMxkLXqP5Q6NWiCUQcsVxjjQQ3FkAOBz9kZazOaeid/X5MzGYQjQPStr5jF7b36d6OBhy9Yz2WqS6eOg7WvK0Li2VROuuLYFCO75O4Dh3fg9biDQV8JnGG15LtybI6qiNgVa4j2F58YZHhlQnH9cATuNe6O1izRpHL4kgqzoe93H0klrXuANaIG34ADo4OJtcA0K1flBv4kWFNiAxtBSnwXKkuXYbVCGU3wAb7Wh38nZyIYJ4Bsy3B00gLwANuRo1MhXLULCGB08M1A5PTCC6Y/LpH+XeY9nufHivMP1Ku3ovO/gSfvUH/BiK7pueXUltimpPr3+3LiC1noV2JIIBb9KB64snS8njx8rZ8+c6hKoas6NAFfLfHJwWLaDN924qXWdB/2Z5RCewABUXzDGiHycO30mws7KVFZUUx7wy1720vLUU8diX3AtR1rKr/36r5brr7s+xnl+4Xwk/P7Jn/xJObBvf4SiVeHq+uuvf34mXGnQDsQi3ukzZ8sn/ulT5eixp/qsSl2jtYSoexzrodXzVRKWg0xVIhNlPZWHZJtQz8wb9b5BcOramc4CVtmxs2dPR3lG/anN/ftqHekariqxnotSVDtiBCmk8KSXxLzKDhv2irrSU5sSWkJ3vu7D87xQQAtgfcwtgPHvMgjDvPm1dc84MG0p+HH3t77PIc7cR6dXa/yEo8YZCqz5oTAzADH3ue3aXo100LZf23oeQAWA8UxX7NCacVEUwMcNwBG29YQWeETf4QEwJu8n/H0xz0r3eKiQNghlomRRvg4Ouo/TcWjHeZmwKGOGHtl7grd4Nr+rD2oDI8vXNeEbEqt0DXSrUS0OW9cee86BrXPpXhTGC4aCyyBrvvQvh3fd2PKlAZeVvOYLD7lBwzxjaLQAmfnEUPIoSKbniE6w0ra04fKO9wiN4SvotLoxHHmq7zQfJFVRURAels6Wk6Tsc63hnj51opw5+XTZoVOHlFujgw3iRKV66L2M27pVs0uLs7rRGD+bE3KuRksM+jgorgJd6s6Vc53hNVVWVSdhczMAVNuVdN11110bBy/0SV+HD5Xb3vPL5cglR6IvS8tLscf3T//0T8ve3Xvi3t/+7d8O8IUfW7qoo+u2RIy3pZGLhZ2xRNVx1k9RGNoidOfn745zfhF+hS/m53YE8KpGZw2bVM/XhbgH32CeISU8wHdzCGFSwaYKRU2YihKWwQj1IG+t+ZIBrfUHMZK2Cwl4r776mr42Kpu91U4YExulLCytlJW1tfBSwhrsskPVP0IXCB2CCfAq8UChE1eq+b2DX4shMpi1wM2BBNq7IhwHvCh9/z33wT3D/OzBwBj/hNY9bgG7d+XPRkAdfMc9xQ0Axl35p55I5eDpUQsUlCvEYb2/8hhhQkDMASiPA1kQX1DpjKIx8I17V9njbSnk7JnnsKme1fLsvG3W1dxDRlnrlYgN+ztFZyloyQl/La/FlSigDn0y0AJ86otXipNc8ue0AXypMifdMmzhq/Kt7xg/4I0HW8dX9/liTLGeiLeu5xG2RXbhJXiGJDh4AeBzgAW8SF5zecTAcoPE20AvZnoB7qogxb3Ms4eW1Q/xll45iaoe3yfHYkdZWlmKsLDCswIrzsOFTrpXc6Dzb1WfQUlTmqvg94lSDu7fU2anp6qXuWM2sh/rXNT5UK7M6D7kITGuhryHXSQtXsJ5YWzCB8mM/iRDAt9LjxyJfmsHjfJ5FOKW56uzAETrm256dfmZt7+tzO2Yi/sUelam85//+Z+XPbt2B/hqzdfB1+Uq6b9twc1taeS5gq9bpgo7fPVr/14++U+fqpVaNjbCstq9a2ccfDw/N9dtzYndQGPAV5YV4FsLYwxnfFZvlv26VQHU9YWqyDfLsWNHy/79dVO3hFGMVkPSdc1XSVgU8NCCvo45lOKZmZ4Nj3dCyq0LXQHAnpU6bh8g68cCe1dMWfm79+PGhyuk/L0DGuDlz3CAd3BvgRcKGYXQAuIRS7zb98N345iY57aMBT3Dlbn3l99Q7BwL6Z5JNjDwmFCIw7XK2mUr2TAypwnK2z0n3Q9YAKhuzLinAiC48hT/UW2NgvbUEM4A63R03iBE2KK90y+Dr3u6ui4iTV1IlbG4p8bveg6hcN0nGfBMYsA885P3j3nJYOFGqpSoQpy6VjKoMCI6g9A9hkENC9eTbAix8nxCxh72duVer1NUYChP6p4vvJKNX+cz9Yt5YH5b8kL0gAgHssQ4mC/awlBwQw76QgsMhuXFug/becNlBzroGRhReq/7VW3q0ssuKVNRCrKucdZSvgvhXUqfffGLXxzZ1iYAl2MSCXDTU2Xv7vmo8BfRxNXVvgKgQtnqV7+mHnqh/q+nwVU9Xel14ZnsjMGz9fWeOg0ab5TvXViMAxjUL9WB1lajkydPxDrvi170ohjP29/+M7H9aF0nKE1OleWV5fKJT3yi/PVf/3WEnRXpFPiq5CRRk+cF+OIZiNhuWQfjbpby0COPlv/vwx/p17U06Tvn56J4hcC3Kr0LwbcKh6pjDZ4v4YuYOIWDO7CtjFtFD0aF4RUdWV1bKctLteaoQiaxh61jxjNnzgYTKtQsIFbbypQ+cuRI2bf/QFnb3CzzO3f2tUf1uyZc/7GkUTZk8A2AqBCZ1mxqGc3Wf18Tc5DdCvD4DZrndh2cng34ensZhFHYfJ+BMntmLYDPAOzg4XPmCoZ2pEDqmcyjCshpRRQijwNlAJ3c+4BXs1JlPChqfcYQcAByBejKle9dibc8U/qE8TVO6WNIQvdMX7w3PLgcMld/+I65ZIw5XM2Y9QyAEKB2g8P7whphNvhoC2MA8JRClbGr9iRz+o+xgsHioCdFqwgSdIBOao+QJ+MRLTmkocpgDY3iNbusAYQ1IXLYytQCOkCUe1wW6Lvu83l2nmmBrz+nZdBgHGyoPG+qZ+28r+vwvPUe4yYSTic1dpXfrRWrlFWucLKSprR1R46IvGEOs8EzrmV8de9qWVmWTqwGTN/PTp/VrUwbvfKOiGOX4Mj1KswhXe2yCW10jRd5AXzZURLruYpcdED82GOPhRd79OiTfX1n9f3d7/6lcvXVV0VNB82H7ifb+fDBQ3Ggwm/+5m+Wa665pl/Tb+mkbl63xWndlkYu5vkCNC3iymM8cep0+djHPxEWrq6N7M7pqfB8tWesKoRnC75DGcg4GanbvzaEnoc9upVRNsvS0kIokhpOrNYfikAesxiGUKMmX1Wy5J0vLizFWZh79u8vczvrxnMW+DnMmrKSWFMaG8IfVvCaDmWQ8TBMRRY0jABnSATTaZqZhc+Z/tkrvBj4tgTfFXwLfPMzWoDLd1yLMskggrWOUkVZ81mKN+/zhFZ6ZakDeqAAsbj9SLoWeOZsXfoNXQAfv9fnwkEhg3Qeq9OA9ggRujJ2Ze0JLd43+if6uffjHp2eMRqGrdtusoGRlbkbK+79Oq9ksIVPnC/9WQC9+is5Ut+IGhGmx4P052sLC+CbDRrNHYYXMki4uva1Gr/iEYxljAiKPai/zk+Z35mnFvDqXo80+PITgO3AntvwuXL59/mYm61LdNBP96DPeKWuPI6Q+iTaKt/l9Kln4rQfHcknHSxaCGSVASwjSImoyJF0l9oYjDUKvgwSLp0e68oK6WvJIooUdfqtAb7hC6ecWad3v2ZsSYgaq8YZ3vt03VusP4XFFTVRprPKWOo6nW70sz/79qiyJc9X92muP/rRj0Z5SQdfeb7Mt7+6/vqBynZGUPTqXlAw2maJgxW05egb3/jGsDgfFa1qxnO1NgbwhfnxfNfWdaSVJ2NVaxYFpWznOpmVhAho3WKiI7EW+rN0NVkKA+v6epLGnnL06DEFRUasb4WuA6A3Nsozp07Ggfbu5VImTW0oREOtZyx2BFwlLBcWlvvwi1uwCLV7FghqC3w7q6yjV9uucmU/zrLLQIkH6O3na2irBaBbGQhqh/VGV5y0o9/JVs1j53qVsyNbHPr5mpeHrQChoS2t6VWr3RWaf67rVtO9Z8W8IPyZFvAd3wNugDBzTx/wbH1Os/HgY2cOuWZYQhntCfd42Bz+hw9FD4wbDE7dR5soa57p8wKtx4GCg2w2TPiNex04UOzevq+Ro0/4XcBblx5qCJi+6r3vuXdAAkyocNUCSULE8I/3B5mgHYC0BcCiGXOOscMSG8tTzBx0yvOU6QfvTSphUM5KZ7BIz8gYkkHmDoPoW+vcn+334GpbkLKUn3rq+2V+bjZAS3tiKY3LmDBgHIyQWZXmrdnm3Tou4WNFFLokVBm38Xscv9bpYrzfrvYz4JuNHHiYuRT4Iy8YNdMTk2X3rl3htSsRTOPQUuIVV7wwjIi3ve1t5fWvv1k7wUOP629xaTE837/927+NrUYkXF133XUXeOCuvzoduC1O67Y0cjHPF2ERIV1464RVnPyXL36p3HPvvWGNqWSZJlzJVr1CjIIb3SedwtGFGAW6q2v1FI3B0h7NPNbarCaPtZ96bwX1YPLuWEB9XxVl3XpSFULd16Zws5hXf3EA84658IjFfLPzc2W989gVMleoRkyCQHOChxibZIaa/i5lsVlmZ+djzZg+IvRYyVp/yQob4KkCcSFwOLC6pd4xz4iWdoOoBSRbga8/xz0df+/PzNfrt1D+3RYO92rdUMBbJWGl54uJmsTXC7+V4RuUc80lAHhR0Ky514SrC082oq/ss2WPIn3Ao9Jn+JF+eahaihBAQREP/a/rqP6Z9654HOCcLvBp8HFX4zfLmBsfKG2AysEKIGFO6KuPzxUR/eOVec5GndqB/vDiMIYK9AIhvBm14/Os75kr+oT3qj2+1VAYzgTWNRgUupeDJdQuCZPqR03cWYz9qJJLyalkG2OXefDIBuNwIA4AXR+2PrnhB00wbHIfVlaX+4QuBx7mE9o5qKs/jEOlHFXYYm7HbDgLhMhZs6Xwj0LICiVLN0nHqo81k3lnOXLkYC3n23nMRAiQOXgbXtNnIhBa2Qv9YEtmtWDSZuhGyVZvdHbAxyE6vUHZeb4+fjc21C/CzSQlDpHKyQg779q5Myomqm9aDtQRgjqz9xWveEX5iZ/4ifKiF11XVlWsRpn1pS5nRNj5v/9N1JxWCeLn5VajlkL371hv+au/+uvy0MOPlAOHDsVBCRKIs+fO1WMCAd/OUqq1n0PlxsRvyveMUzpGj4gD8F2hDVaoAK8yIUINQGPZVaFBwIfazGoPBqAutFtnvtbEIQ76naMF2TenYh+bmzXpB2sV5YMCooh8PSqrZlMPFjLJCxdW/0JgMQIQZBRCKNv1tdga4IyPhct3fOY+V+66hrA4AMh1AI4Dj4fRGIMKnbDVy5/tXgBKzxVbr/Q5gaqb5Gyp5rn3cVQlR/LdED1xYHGjjXv9tQVCDkjw0mAwDlEZ5roFXIwDIwzgyuCqz9CFuXYvW237WqP/hkLNit/7w3Oz557DnO4tZ1B34yHzz/r6aj//uR8aj57Tol3wd7d0lME9e+j+fI1tANHNsnh+MZS3g6/GwvZC+Nrp7+1PTUyFsc0eWmjKd4AHW+akbyTrAMrmZg0ZM04ME/rI+qr4iAxzokFRYGRT/6txKdBVNrKAVtnJKjIhh0BjYfsQa7jqh6IG0p1ZRsbxQ9YB0dfOWQmeH6kxPbobIIz8zlnw+arRiVq8KPMqn3UN9HUel/6X2Xz+7Nnw6hUi1+/ygJW5rKIbv/iLvxhYQmKmIpui/d///d+XD33oQ+XQwQPliiuuKO9///vLlVdeGX2gqIv6mZ2TH7iw81YArAMTxDgf/8QnY8vRzI65Cr67dveHEoSS7ABXS/ax57fWZYkJbYVreCaeGwzlVqveUzPWQQbAQDm6QNAeXgQAjzeB5wqTSFA8ASvWQzpvbWpqpuzctadMT8+GgLBGHN51d3A0oUG8ZdanApy77RJrnfCiqBkjzOOhL73vxzw5EYdSuEfi3hHChteIgoA+AASeuAPusC40HA/oQBVGUPefCjuDYVSNKWjL/LpFPHhYOtKxznYLeB3Q4YnB8yLRowIi9zt4ojT9Xr/2YpEDBzJX2g6u2Vv0ceQxQ2v60wJff46DdzU2anIfoOK/M+6BPhWo+Mx9zl9qxyMWWdZd7i6k8WbRyWJ4rsy/04znO52dT6pCH3iM6xxw8/te+WtdeWEpahKTlMSz8bYFVvk7lhL0/YzOs+32HCNH6A3RFmMZ7x5DAjkW+MbBMZ0hK9lE/vUc6YFMDzzaxUUlpJ0pJ08cjzVbJUtRxY+lLgAJuWb+mUtAr2X4ik5EfFwmev6MaKEOV6iRB+cb+Mv5x3UyfK2onxvAzu+6nrV334o3LLVsxh7jUydOBuAquqg/GSEvfvGLI9tZ9Zx37lQOQY2Er6/Xwkl/9md/Vu655+7Y1qoM6T/4gz+I8LPGoGdq3Lw6Tz+vwJe9Qfd/81vlU3d8upxfXCrnFxbL/E5l49U1ghDwrtBGly/Xgy+K20FxnPJxi6v3vDowciZDmWB5Z4XinyVErAnqe9qFEeWtugJBOVRhmClnzwn8BgWi7wFh9Yk1YykBfdbzWPtQuNv30blyxHOmEgyKgDBiCEfZLDt37eoVsQNM00vtkhxQPi7IrqAdPDzs6YZPfX63VaNbM3LBY97hAVeg/iyte+W/Fgi78hhAALqP3+qA5+vA4e0Tphv3uytk+u10g2/H8ZgbhQBvBhjACMXu/M8eT59PfxbjaylXtedr0ihU94x8nhyE/Rrm3Z9bf9c+2/V6dLYtGeg6xupxaAzzAAAgAElEQVRKHVo4+EeFJktsgl/c26ff0L9/1vp6mRL/dM/2yApghfHFMoNkk/VUtXvowME+Z6NFf3QI+1MxpivoaXlrtUzP1FCyGwDOT/JetUarhCi8WYVOV1eWy7lzZyJBlYIY/YlD3fYx59U8Jxi3DprQBqPMI1uuH2IuwvCaHgHflpEE/bnfZbmuAw+Z0tkIEJAyl7oPHqttbZb5HbPlxDM60e5kgK+u0fXyfF/ykpeUn/zJnyzz8zoFSztZqnd99uz58kd/9EfliScejxOXlGj1e7/3e92Rh8Ny5/Pe88VtUclHbTl67InvB/gqnDESsusKbWTPVwyA0CC07pm5Zc91DgL6jmxAwNOtRPeqxzGpM0RWNKyxoOQIadUw844InAh89XvslVupRcZd6etaCRfeMGs+U9PTZceOuahRjaWuMRDSUjt4umTF0r8I96+tluWuKEhWfowVRdNKelEf1b4rQ/d0EAQXvlEvRO7mhfWVs6c1Iqy2XcyPEmwBLt9l4HUQqBnt7fSHcYDkijErJNoa15+soH2eW0oKcOe+weqvT2YfsYOg86kbhwABgM9np0fuP/LjwDtKvxql0B8A5QCITDGHPifcx2/Ip481e07OpzI+daQd4U4PjROB8vnxqEE8U8C/odcatr3AOOy80a2Mm9kO5BycWUJCf6kPRI80NoxXGR47d81HSFTPkK5Q4hAA63tu+Q7wjvD17Ew5cuSScExwANSO7hPYy/AmbM3YW7I1Tq9Be/jdeTdAtstbcc/Xjbw8vy7HvXwY+LpxRIRQRoY7NB6VjGXD2ZnwfHWd6jCg87SOqxOOtOY7NzdbFhdVqrWeUPfkk8fKH/7hH0bYXdUUVZpSFa70Bx1bXm9Hh23JldqWRp5NwpUL64XvK/MLbHXK0de/cX+A7+KSsoCVkFSTk0SkKDuZws4Sewe8HF5xbwrP14VMk0yYByHBknavyxkQRUQ7MGX+nsnEW70wYWCmzMxqzbnWjaV/KA6NX+sPhLX0HNGDLU0CXW0JmJzWhvkK0HrF+lR7spZr5vbu3pgBFPWcVu1VjBg9DwF0A4OQGUYCguJA4soWocpWcXd8xsjeP3+2C2MW3EGJjO5TGAekzneuFPyc5tY13l4GJujjvOHKTe8z8KOceHXPd7RftTfQrAW+KNo8ZlemrlDgbwe5FvDyHTTPr4yXV+QA2YMujM0N2HEeuEelAHJdy1KHg/aIsWdHCXq/sxHsPNiPJ/aYro9sdXFw13u2ajnNevpO1EQrZfwil2Qc1zXV6kV5JE2fpQeU/FSTMxejIIS8W3lv+s/paHq+AAV9RFYz8q/dILp3dWWlP85UNCNyVpNFa6JoBlho5VEYfdcypLnWwTfmw8A3ywC6EB06bj5iR2iXjEVf0C9eF0G0cDrWeVLkopTTJ0+FoaFkK3nKmgMVznjd615X3vCGN4THu7S0EiCsv3//9/vKH//xH0dN/8WF8+XNb35z+aVf+qW+DLDojOHi8tGNcVtwc1sa2Q7w1T61yanp8vX7vlE+f8+9Ab5nz52vWc8z9axHhVYCgKnzbGu+CAzKysNuGRAQcix6fYaZnWEcKLZSyigHmA8FisIBvAA8lGFlSpWoHMpe8vzMyBIg/RdTejhOlr+SlSoDV0VNIQIsRAqie9k49iHregm6K0SUDM9hzyU05pVQEMDr+yT9mizco8AgFlRt39r/DFTQKiv/HuAmpdhqpTL/uxgAD+0Nmc75nhYQtsBX1/n3Dr5ZcFsKyp/beibfuUEIqMNTzu9u9DCHgCLK1cOrHjanv27oMC/5O1fIrd+8H+65oMBru10r3bJLNqIz+DLuHiA2dY7s1EhYMsufxtcaT+XftTJZNmpCZ7c1xg0F9Y593vqd6A/ZvjqPe8+e3bVuUwp901eApK8H35VHlId75szp2GubeR8vWq9ah3SHgjnH8I2Skea5Z/5jzdhlyB0SiqDkefb5GycLsVllYrIPO8Nvbii5A+PzQD+1H5giQ/SBBCuWyLjP2688sB7O2MnjJ8L40Pq26CoQVhLVW97ylvLSl7401nrX1rRENxkgrNKSn/zkJ8uhQwfL6VMny7vf/e7yYz/2Y/08qG+adxLbkm7ZFtzclka2A3wlhfKCdMDChz96e4DvufMLfbJCWHM69k8AzPGCHfhK+FqWNQRjAl24CAFxH3V2s3fhDJiteQTCGTkrL1eOes++PtpSJvXsDm1vqJ6vMy3v3UsHXPvM0s1S9uzdU1bXtD95KOBBkoLGyck4Al8JmoRVmZ1aS9Z7QthewEDPJvyCt+7jZFx4Nu6piwaE0AmJZoNnsKA1d8O+bBSW0xFwaAnusJ1wSLgZB3j+/TCWgMMR8HRFmJ8JeLZetwLWDNoXMxTcCGmBLyCalZJ/715Kq28AcF7To80MQpkuLTpjdOXneVujxkaXqBM5q6MRLJQzxqsbbSOGrQ5XsbPA6SfXAL7eX/hXYee1VZVnrL9CE92DbLDs4hEnaKY1a1Xjk/fJrgbJi4BAHlgcHnP6dLzKy9V7tpZVXt8o+/bVc8UFkpTsZKuU+inj2Mfky2j1h9HKgcM2nJrF7/yT9ZM+63rmrTXnbug5X3aP7sGXOQcg6XMG38w37vm63mCcmgt0oBtuVafIeNqMsLNorCig1sZVqUp7dnV+75EjhyPZSn8CYYWc/+7v/q6oGtb8fA3d//qv/3qs+6pN+gs/ZuP0+ZVw1a3ZaDO2Qs1/84G/KwvaV9sdaE95OYFvAPDUZJ98JeYV+DpTIKSuRLBKB9CrGcdMMOulgI5vNdKEAHaANkyL1dgK1cDIeO76DBix5qNN/k8/c6IvacmeUBjXLU4ExL2WehzYZEQN2BqBYmB8Wiuin9SeroxYq32FZzw/3xdWJwSvV7ZGucAQQmfbE7+5142hgTeMJctn6DwxMVWWllWbt/Yle8kOfq5E/LrNopOvLly3dSWPYsiKubZZ683m67OiyQCar3fAgSaMM//mXshzea4rtpaXiMJQ+w5WjAWPSr850HgfMi9nZZl5Up+ZD4ws5y/95gYktOjlc90PRan73Z1+PhY3Th2As5HkxiFGN4rbQV36Y9cubWUciuSoXeoXa6kGhYwxqs+sqdZw8Zk4+lRgy3ZAAaaAVrpL17IcBICr3ZpAKaO7ZteSRJnl3I2PzL/VYKieI7kknonN3LR4ExoDvq5X/Hrmo6ljqc+cSvdCc+aOfrdeyfkAeJ0O8BV9g6/quGuW+MTmRjl7+kx8luerZTZlOQt8FUrWXIq+df4myre+9Z3yl3/5l100ZKPc+OIbAnw1R5or6AHoMxbjyW1xWrelkf9dz1fWpwBETKQQhM731X7f6ZnZsBYlLHUj+1qArrLbtKm8nnKkrQp1KwSCDwhgwXjYGSsOECV5wb0EwrU+8a4wMjBqsrJyceVKuIoQmjOzxvzM8ZORNAXY+WRn5qXdSJZaXa0bx2dnY1uW+sH+Yk4vYduBJ2P42pWeBeMSRs4gp7UT9U3KwvdEMw4ABrphKQL08rAlELI0lYHI9VJEcarM5kRZWqrFBjB6EEDmi7UeV7L1u8mysjrUlr0wLDVskwGY3KKuXlFsk7zgb8S7srrRHkHBMCMK4v2jL5qrviiBbYlRPzwT2dv1djwsOBgtld89mQqQg7cdtPD+mDNPTELZoPQv8G4srD4OeJEx5h4jEwXmxo/Lj9qrUZ8aOta8649iERQ4QT57wI5a7VXje0EbHxdb9/RdXZed6otokMGttcDpKdGyFkohwUnyI34XTTl1yg/AEKhqa8vZc2fKU8eOhgdGVr/uVY6FoktkILtx4tuSpL9UHhM60YbnV+ApZ96u0a21qDNfz6WuAIwMIc8YGy3jVr+J1iwdAfQ+Rw6kCEnPBx34RoUFK7ThwtTiGTf25Dhwbrr0lfoNvXSvxs+8soMDfS/jR+CrwyX0xylbqtX81re+NUpL1jGqhOhGzOU999xT7r777nBInnnm6fIH//X3Y6uR5gt+wmFy/fu8BN+hLq+Oelorn7vr8+Xfv35fJGARPg0lrP3Aa6tlc30t1n4V7lHYQHtcYRCY1ycvW2woYTxDmBXm9FeU/wVMZ2WlEBxXmFmRDdmNXTGQLhxUDY5q+ftzB8uuFubICqs3HjrPbbarooTwoLCx+DwTGvAJRa4CFxLcTnAwYNiXDI0wIBgrlrpelRCCt0z4nuv0LCmxo0ePxsZ/rb+wBi0aaV1fxzZymLdbuHgvfJeNg16hTwzI2fKwXHm4t4gVrRKfJlj9e+YTQyYrFH4fxy/uablCrIDTHUnZn1c9LDnkMcDLrkThS11LQqIbF+4tiW75eR7Kh47uKTu/s9Um9wMFSjRD99Cug0jLsx+M05qt3bqPCA6eJ4CUlTxrnhjd6odnOrNf08GXHAqB5sTEZpmZngweVl8EqvUQlaEco4eR8SaDHpMT5cCBfWV2thaxYDeC8y4JT8g0tGEc6kNr/HwH8GQdUOetHo/q4OtzjVGUAdjnEn7jWn7z5znvu6zUnSbKNh9fIc4dEW+HPlXgrlWsxEsALDoOA8ydF3hKnu/y4kJZ787kRk+98pWvjC1GHJTA/l5V+tJJRiwRHDiwv/zmb/x6bFGC39CZeobLzvMafMVAyyur5b77v1nuvOvzUWhDgiXmDYaQl7u2WtZWdHjyRoSgxfQqRzmEcWvBjgyWzjDu/bqVNQ58nxUTdgUhUGTO0GI++oclpWfpvdZ8N7tJRqg9vIU36ONx659Sblq0cssWwEHgsYh9LKKDTgNZXVkNEHbvGM+ayIADAtYoWxlUSYe1KsYFjXUtHoPaV+q/1mUEwAJlga5Ojdq5e1coIAoSCFAQNvEAxgC0zOtUrnAQXjyB1pGObhxNTlQgdCPNrXX/jflzYAUcXGllMGc+WPNHSWDB+3xlAwEgZX69bcY4whNd2JY+Og85bQBrtqI4SGKEuaEwTqZoB9rgkbe8hpYSn4zawNUA1T0kEpHZq8+MU/PsfK71TpVXHDzZ2eAjFDeePtv91Ka+o8bx0tKidpoXlXlkm4+yjdUP0QU6iN8ofiHvyk/3OX78mVr0x/qvtuB7ecHwG4YvhgoRCedfaE57QzWrGulQG3is0n3SISzbQB/knvG7gQUt4VdyOuB5N1ZdTpw/ekOtq1jlJxXpWQ7uzps8ww0oEq6Ye7xwjg7UGPBE3TivvLQZ4KuTnTRH0kmit+o533rrreEJK8nq9OmzZd++PeUjH7k9Eq1uuOGG8vDDD5df+ZX3lDf836/vnTc3qF13JqNhWyLG29LI/27YWQQk21mJQ0eferp85KO3l2NPPR1M3ocaymZ4vEpulRe8vKRyi4tRJIJ9dTBLb1V1m+ed+QarSdlyw1me2ft0hcikZMstK21v2xkFoXDlXZVUBV/+3ADIyo626Ut87s7IFN30h4cFk+u5YmIELoOvPN4Q5s1hDRhgoC/uxQIMUohYqboOjxfvlFfNnda+9CoBEugCpEHf8BwOxBIDRU54PpYo4VnaIPytseg7ZTYqbOlKg/nWqwSSEHIYHJ3XOQBMTVppKQndj+fntPP2nbda4OKFE1x5ksiTw2w+v+ovz8fzg8f1maIrziuZV1FeasvDdoyHbFjnZeiVDRL/zDOhJ3Sgf/xOKLklO9VhqqfgMDeAN/kGhKA9AtKHSXVgwMJibLXBsCF8zWfWXdUuXuRQDnItyitq+YJjRNV/tubBYy4/eGhqQ8/YF+eA61zhGnrGWELms9yqfcAJY9XzNNxo4Vp41SMK7GqQ/sjGifrNHLb0iBsxLFX5/MNDPD/rjZ7/O/3j9Zqzlw3P5P5AF1W4qucq1zoHyIj0lmSXyI73CXrEoSob62VlqR4uobmWPnjPe95T3vjGN0abMzNTscdXFcC01osnvX///vJf/svvlsOHDvbLhsxLNkSet+ArIBXRZ3fogILNqHClIwZV8QpvTIPXGq+ynZVwpfXfpcWFAF+t+frWGWdEEdHDrACsM6cDYst7dE86K1c8F76H8dzzda/Xn1W9y7Uy1XnuLoBY8ghntiT1vPgu1nmmI1yPctH3MLreo9haSiA2+ijbUWuv3ToaShDaO0PiEaPY1A+8VAQUGgCaaldJXxJ4qviIDmprYanucVzqDqKQ0tNz3ZMhbKh7WE/Ta21/tRw6dLjfsqJ7AXEEGc9B4/B1QEDCw7YOXPCC1omggStB6EWIvwVMzJODNfcBpg6+mY+YS9rB4yccRmTIPXF42w0gjCO37HOoM4M+428ZqA4srLm6N+O8hnfnMgGQRrbwzvlY91Q7uoZ1V8aI8YbBRzaxlPPa6mqs48mIpE/wHcChSIt+w3PFGCIaVE9Fqgez656oHNWBgN7L2KO/Ghegh2e6cO58M+ETergsu1Pg/AeN8PppW/RAHmjHdaJ+1x5/xuKebzbIHPx8rlwnOf/Dz0QA6C/fY/xr5Wsc+GZv2Q1VfpPnq9A1Rjn6mqUtDEzkRHPFHEt3CA80B+Jx3SOv9n3ve1+54YbrgwTqnw7GUTnJhx56KLxhLS38/u//frnxxhdHeUmiCS4Tbqg/b8FXIeTYU7VjLjYPraxtlC/+zy+Ve7/wz31R8FCaygycKGV9dSXCzrWqy1R56umnR/a2uoLNFryDr1tSPZj1pyUNCQRYhjBstiT9swsXygZvlM8900WZyJWy2p0wQvgPj9InH0WNUIYxEgcSVPCNszM7L97Bkme68keI4nqs8HQyEn3Ua7+nsQN1rG+MHIXw9IeRwvqyniPaKZFBiXNieta/ELC1DYXR1uJ39UeKTuNStqiukUJUH1B+eMV6HsK6a9eeiCBgfOTMbj0XL5HtIxg6akcejzxn9+AAal3n6+aAIbTmfkAZRcYcAITuDfkcYlxl3oJPoTHKAcMCRaS5AfwAS+YCRQ4dPXfADStC/QBO5iP3erJxAH9AF7wW+C4MrK52OJ4N81afpwiKQrS1GpN7lfSLyIsbARhvuv7woUP99jkSbjy8LgDVvLPVznlV/Vf/MFDpI0DNM/FqdW8Gv5lIGBqtkOUgw7YhN1jcy6v8V5ehfP0c3tF9jAcjAqM6kpFm6qEE/HfAow2X+RHw7JZb3Lj3vut7N+YygEtt1PK2o8VkvL0wEOzUstw/bSmV/MIX8JjGTNREvKJ+Yzjpt7rbYrnsnNsRni/1CG6++eby3ve+t+zZU8vmKtHqjjvuKJ/73OdCj0gHKRHrtttuq9dYQiHPRpe5TjDe35aI8bY0sh1hZ4WNlPWmbUNrG6U8/sT3o86zMmQRcMBXCVcC4fCCZ6bLyVOn3DDpq7voPkKVbtXDUCgVFCMK0BlH31Eb2ZWbW4EohxZTo4yzEla71bJbKQtLS32fseqyAmQbUfaEBL6RdNGdLyymkRBK0aoNvAlXmj5ubc4Phu6yFX2MCImY3MEh04lxE3rT754tyBGLykDUehpji8ImO2biJG3WZVmTk0LE6pfSdEMJIK6vOhpOHlAN+6E4AH48dDxiwo6DhV/nQQZMBl+8dGjv4WONESWMZ4JBgRLkWWx10HhoizlwXgSUM4CrPc2jvve1cOiMMeRKU88CTHUfRgfeMODOXDJ3ALYbFwAqgEEbzLuML/jSt4kQJdH8ucIdfZZONFJORM05wNjw7HDWTDU+6Nd7012oUssmzAcKFpqJzzBe4Qsp+qCPdlp0yz4YJ56BjrEI/3gUCzqo5h7gC1+I3hTuEfjrz2ULI0N9YAcBc4ZhBT8AeLSNAQZ9J7QU1y1BAOKui7I365/RC24s6nfmQe1iBCF3zp9a9pqd3bFlwhV86U4BtNOrki6j2NB6PVyC+dD8sWSE0YOs6fvar1pecn5Hreyn71VO8ld+5bYY2vnzi+WBBx6I04s0Fnm8KlryG7/xG1HnYNeu+Sb4QhcMBweY59c+327NVyFnJRCsrm1EvWGFnr/17W9XZd0lLWmL0dxs3WZUreYa6ycMgXXEOpGY25U3ysYVnTMqDOLMCPgieA5eAET2ML19FBnX0Lb6pnCrtgo5uGUrGhBA8bohQZawBADFInpozGoHwXfwhbldqBU3ylat0wIFDK30igCh2FAegAyhTt0r0KX6jLxbFJ3mUADMYejuEaCwEAD1Gxrq+fW52vutsFEFG1cQjFlAnvuoOeVaATiKkfYBNtFShoGDdgZZQA7vicgLYK22qE6mcRPhYHxuMDgf0Sfu129OUxTSMI4hfwHPELlg/zghWyx7V3b0w0Fc7/VM5hoauwKHP5kfQKJ6HWuh5AAvQHUAFh2qUEPPojHrqPCexqzveb7zBOATWcrdMXEOssw/8wV/c41+X9/ciLnReAjpV2OsFqgAAJi3bKDp8+rKWl/hyucMw4pIjCtwB9963F0FcIxFDx/rWsDwAvDXPWt1D2uOsDmw+ty6DMf3qbgP+gpjBrrBZ25IRKJX5FC0txoB5OgcdBRr7jGHa9qtMiTSYUBQEYyxITeSZxl8dQvSZKz5Hj58OPhUBTZ++qd/utz2y+8u586ei+Wuf/iHf4hImp4p8NW5vT/yIz9S5ua0/7duX8WY0xiZe43zeQ++DBAmEzNoLe8b93+zfOqOO/o1oF1dbWKt70jgIkkr1jTrWhETDSNrckRwLMtsvWZF5wziYOUeVcv7RcgADpSif+9gznN7UG4UGXDPw5Whe50okckuExPlgVejNjyT0ZW0GyEKmwGmPNefE0qqSyjBMEBZediT0JzuxVBwsNT3ztjMh4C3K+3aZ4WinFzxuICgAKaj76N1azGO3EjJc63ffCx8dgWJ8OFpuPfmc4KHBd2zd+1Alyzo+Aj/wy9OM37P3osrU5ZFUKquHFFk0MRf6QuK3hW+G4AADjyc6SCvVVtusvfkYOfy5H2vAL2ayR6f4UHacRq4sYrRM+75/J4NbtpQtr90io/PjcDIR+mMJpYrelrHfRWovU8MCCORz8wtxkQ1LuqWJb8ffuR+5+XMX56V7TzAe/QCbWBwBT26U4m8/8w9Bjd8wTXo2TAEwjCqBhJ6QnTkmUQeRUOMVNbuaUfrxaKhh/PRN7of50lgzBIBe6+120WjUMY7tbS1o+K97/2V8vjjj5dP3/GpANxHH320zM/Nlbfeemu55ZZbYikMGsuAfy5/zyvPF2tDrw4cDz70cLnrrs/HGZVnzp6NQ9/ZT6ZQlCZcpcG0QV4JWDls4QoERtQ9WFIeBskKhev06mE9VxzuJel+BBZgQvGhVGF+lAltnTt7vl9zRLAAeb16Qgv3eFhI7/EoXGnhGchzy4DkYCPhbf1BE7XviSAOCPoNcNG4AEu8Pv1GSFnXkqyCgBIez8oZ4dOrPBP3aDAQmCNXHG5AucJyj9ivUVuulH1+B+GsisVp6/wCf9CPrByzp5HHSh8cfF2JYnQ4+Ph8ITfert/v127Vl3HgxVj9dWhfFdYqULo8ZfDwPjjtkJvc3xaQjePRfG8GIOgzDnzXVir4+zPhZd3rssgY/TuydbMOob95/tz4VsKZsq1pLwOwxuLGg9PAQTHrFK4D4Bx4nccVNg7wif3Co2c8IzO+HOB0QiarAVFlxJ0Goi4aG9sSAX7a0X0zs9oqVreIqg88D/2t7+REyNtFF+I5y3BRwq7AlOUJRdZuevWryrFjR8sjDz8c3q903Ktf+cryUz/1k0WnHWEM7NypdeHntvr6vAJfMZcI7uCryXn6mePlX//1K+X+++8vJ06eLDo+T4yuSRGhowrNLq0naavSaLlIVwYkMLFo7yAQkz8z07RaaSMLT0uI1V8HXwRDzEbYKXs0MODS4nIfdnEFhyCinF1oHHx1nZ6Rlb6Drwu3+oTljXJhrK6AAWx9RyII46Jt9Q1vAAUAsHI/VWv0mZAsBpCH5FyhIchqUyFrfnMaQgPCbS3FhRJyLzeDkSvDDIx4Hj42n1uUm9+XQQgjbBx4oLBaRoAr9KxAM6Bl8HCFvBVAoTgzeHBPqw/MbT0Ruhow8Kf3E/qNKPyu49zD+PPzMkhnI8Bpnp/ptMnGiQNE0Hx9qJaVAQhg8bA3ERtkTsmOWylw5j/3sY53s2zoVCUzXhw4dY3nnGDUIPOsgTrtsrEPXw1zVg2NbsICfL1CFf2Efxx84TFeeRavADbAi+5lOQH5dz2zY24+Ip3oIul18AA9Ix2irHddQw5Frf+gWgXV8ZGRr/tk0B+55HAcWjHbLRu96U1vKm+55Zbyghdc3rNGlXstN8y0RHPsd88r8MXzdSWkyVWRje9+94EoBfb0M8/EnlYV4dCEUE1G4Kt9XAo9oETdA4ZJsHRav+GNtQBMM0AIJYMgTMozHHxdATv4uucBc08o3amzPJ3xUVjO8K5w+rBzV1YOJQq4evYqQOXeFfTSdVmoXFnihTJ+vSJUehYWJ2PjWS7sJOIAzAgJtNe1AGwGNy8s7x4xfW6BL892ereUH7QiZO5eKHOo5zBXHhFBEUJ3aJaVn89LBkyMDDcS8A6gBzw7DmC8n9mwoI9baRfC6k3lbFWroMGoEVDB1/kl95P1/RYAO9C0aCPau1GeDazWeLMMZc83g+9UnCc71JR2o4C5QH/oeRoPlaw0t3IItjqVy42qrDOy8eK0g97eX+cNwrSSxawrmEvXWS364vkCvpme6D83znM7Tm+MXMBXcsWyjGglvU1SJXxdve6aNEb+ADoG0NYYFXYWr+sachfk+ar2g/ogMFZ+ga5ZW10pKn6iTPgf/dEfjaMFr7nqqjB2NJfwvMraqsLec/l7XoGvCC2CuQUc3mYp5Yknnozjn548erToEAGBrwgPUKrEpM5ojKMGp6f7bSlYqnhmzsiucLnOrVnPbt0q5OeeBQoa79rDMLThykf39skrG3XNA8/VgTAYqStAkJnewcrvAaBI3nBQaCnqrNz9erWr5zNWvad6j34T3Sg+74rBvRYJHAXnuUY0pti8gxfA7fe7Nc06VFagrnxcobun4FbdRRgAACAASURBVIZH5o+aeV63uqBwPLnFQRnecwXHM30eMjhjCPi1tJG9DVd2LdCFjrq/5Vn7PDOmceDn99NH9zI1Py4/zvdRmWqoLNizqBs9Dr4t5e7epveR7/Oabr7ejXboCc8wb35PltvpyeHIQacrdFeb8Ito5dvVQj7Dc65FWpwvs0L39gY+0R7Z0Yp8tAMNRf+cT+HJVepb5j/aQLe2wDmMgm7Nl0nMtFU7zJ/LpNqDjkTFoLk/22XACyF5FFLAPzMz2y+dAdzII9uNcNJEj+HAih1l39490RctT7I1UU7Z5ZdfVm569avLq171qiDPbBysUJkVnqrrvf+Jw84wPILSh0InJ8uJE6fKZz7zmfLY44/HIQLKjMNTixBE1FTdEduOPOsSAMrrcSgat8xgJDxBTS7HeyFoWXEC4AgbxgPPc0XPMzNAst1Bni/gy30oX0A9C4X6jIfoyhFPAa83gxKAzat7dYwfhc417vFggUog9Fy2VADQHk6iHYEvyW8oCt2rRAr9d/AfZ2G7RZ29B/dsHHi934yFeXPlTPlKrGxoS2QBfnN6t+jH/EIDFM/FwM2NztYcOJBlhZ69Kn6nr8xv674WOPh3rmxdoY6C3WbRmbbj/phPQPG5gi/8DG1bBkQGX2jIK0BFHzL4RuHaVB6Wa/W9Gy+iq+ctVADT/cNxiK4rmJ8W/St9N8va+mjCmRs+yBC6ApnTmJAJ76vTh3FmvnRaOvi25ltjYf+sy5PrP0AyRxiYe5b1MLIxoPW9ZE9bTEl6ih0gS0sjWyR9twHj1vZFtaOzlAW0cgCkZ2666aaocLVr53zU/d+za3eQXvEZnSsYyZ2d4VDpMBxnOpaJ0w/PK8+XsWGloaCVSXf27Ply1113lYcfeSS25dRqKNXS06TL492hrSoTNTwMWAJIzqCZMd3rJTyCFUd4g207migP86KMekOhPyih7lVDAet3GAYjA4VI1p+2ylCbFcZwC9w9QwceAEBGB+DH/ezNczB38HfPKCt3B34HfejFUYL6DYMHuvEM+k8oiXnQK1anhAXwdYXowAZvuKeavbOskKFRVrLQxmnFWFlb6kNhXQIO80xkxBUZ69YXS7hiDNmAywZV9hhcSWbw8t8AB+eZrMDpgyvYce8zQDo93bOrfRjZ4hm3bgWULUOiBVCt/o+jH8YN853B2A1CANl5SHuEM2A6UJNEiEHDGGl3alpJn8OyV37+yLOslGylc13zzfPjsuqGp55JuBkAzODr423pC3RCfXotkpETrlxe2WqG9+0GLICLDHjf0Jme1+FzTQa5sp3jgJkuRO17xbmePqPXtf6rPu7fvy/Wd9UP6RMdpnDFFVdE1Sv9aStqGBA75rpjI2tkC51aM7X/E2c7u4L1MK+2HC0sLMWa7wMPPlgWVKO3szA1KbHgPiFC1hOP9B2VbNhepLY1cShvmBFF5591ja8NI2SAbt6/6Z6ye9Q8U/0J77wr/J4tQxT+1KTC5fUsW1fUDmT+PcIMSGnNlRC2rmMcuk599zVdfwZtEu52rzgr5hx69vC6BM7XdFEGagOAYixEHKCL73H0KIKH4BH21h5TPcvXLF1poowZc46GMK8Oeq7A8Y4xxKQsUAZueFDBCSB3LxtAbBk48Jf/htJzhZ3nzBWz3nsRFObNx0FCHM/zV+iVlb+D0Thjpir50bBp7pvzUX5WBtOe+bs3DuIup95X5oG5xXhC8WuOkTuenw0sPF/vu48ZPmYenK/iu1gzHkLTGch1vbftsiz4m5qucs8z8/zk/jpd/D6ek41XHASX774PBr4+Pqen+AdHAa/Vf8eARk5wNgA5xqXf2W/OGDQ/VLjyvAsHf5a1GIfak+erV4Gvop9qT0V83vWud5W9e3ZXBygcoo0yOTFZ1uPcX+nDoWJX1dN1j/Jz+Xteeb7jhFDhHP198Yv/s/zzv/xLbDVaWFzqN6PHJEeW80q86g/v1yeZsIczqocdNdEkVZG8oM96L8UqIOd6GArLSX1XmjvbdajIwtqD2hA4kiIvBqTAA0aBwFeWM4oaZQkDupfqCgxhygLo4SFnqqwY+Q1r0pUMfQG8+ax7AHfoXZl42KqQDR3oh3AB5JTwywra23MhlQLQWo/aBwhJnsghLVeemn9CygAk40HheClDXYMhwPg96tF7PF0hBgwRV/iMqQUaPj6MNn2HMeeKx3kzAzIGCpEEB173vnIffK6ejdJxQxX6wXNxmHm31QjQoB9OAwfMzJPuTbf6k/VD/pyfRxsuN25gQQ/uU8IVNERX5K11assNQuigVyVc4bnBV/rewZS+6Dsid1V+J4J++VqXaXJc0FEAYABM5wn3YNqFz71/ODTMD2MJmem2GknXwncArSdsur7Ey5UMytvM7buMoS/0TMLMXC+ZjOWoFZWOrPyPbqANog26lgIzAl4ZnALlvXv3RLazkjK1v/cXfuHn677/8OkrAOtfjL37bpTH9NsPwfcCuQN8/+3fvlbuvOuuqASl7zRBIn7sEVWpyShyMmw10sSR0ENyTLb6nJnEZACQ3mOhiblZb3CPBAECTAS+gAEhKrIhdR/ArHbVvgAdZau9aztm50YqvLjghHB3+9+yMgOYUOBZabsCHge8GBO6FkFGOABjVwy6XmOkeIcrJcbkIWJ9J9q4AkexYSi5IeOKFGDUvVjTHA3HZ/XDvWv3fNxQITsbPkCBQzuS04Zw1LB84EDNeN278DVBp4fTLQNGy6DieudNN3oy+NKGe1bMgV8LTXzMLYNnKyDGoHPDoX630Sdc+dx5+96XDLz099kYAdmgYX6ROf/dlTfPz3PQg3SnU5AFjC9oD8jBjzwHHiBs2uI97kX+kIMBCGOfRh/29uu4Vu3C4+geAJzrac8NIH7bKuFNECXvTwYEoMv6cs7jkGxgACCTHg1qefhc53Kj60hwjNcV7baoGctuOBHCBpQJX3PQhk4lEvjqdDvRQ6cY/fiPv9mgdDPK5vL3Q/BtSNk4oQB8H3nk0fKxj388Eq7md9YQqwAM8FXYWQctEMZFGAV6+g8DwMAe2tZvKM8+DNwlXIl59Sy3KgE4Nnnrd8qeuUeElUeyh/pKNSj2o4lhVH2lbCo8O9PvN0bofU3RvRVX6u6JuOfE+57xrAJPVrwoG9EFYwWlgcfn3gmCg1HgfctGCgCO0tYroX39RiWsrDz8s9oktAxI6l6MADca3GPF+0CZqL9Y0tAQBeUhZj3bIx2+Zo8F70k8AJMbQzwbheQ87oaQ85YDJ/NHP1v3Z/B1Y8VBO0dCXGE/W9DLPAfwOfi25nBc+y1wvti1GXwZVy0zWHcLOLi5/LjR4P2M7zvwdaB0EGsZv8hdyE6sGY8WmIA+GLV5vMyPwvZs1XIZAWQZI+ODR9ywdkPOjcIWIEPj3lCPw09qIqvoiJEKuOt6CvhQqxr50Kt7vfTf+6rviOSha0mo6rOko7xrLS/pMuS6R/fqs/SuPF+9F/gqqerc2TMRfXz7299err/++vCEBbkbOnzHUvF/CL7PRtq7a7CDzpw5V/7hQx+K7Ub79h+I8AShmPW11ahw1SWxjdT2hRGlpLHa2EbExLpAY/npO5Q992YwAECwDrPVSxskK4gBOb1E/cdijDqlZ85dcKqO7ncmziDr3kRWuggsApot0gy+KAqAxcPQGXwBPQ/juqKnLQQRYHT6Ofj6kgD9yv3DeNL3vv6FsQTA61kOvvRFNCY0rHnwSAHKIUcJ3JBRHwn1iR6EvwBYH7MDG0DA/Djr+xjdsAHkHDDd63RQcMPBwcB5gz7Slwz84wxf7yv08nEO7y/cauRjcxrRZov/LqYWMnhl4yR7SW5wk/OQgann+y7kCm1zVMKBqGX4UuHKaZmNJuftUZoP9PO5ARxbBm42HInWwANZH7izQVSKNVtt34zqUhE6ryeDQQfC7CyhYZijf9Er0IukxLwVj3Y1D1qWozQkeiMO1DHwhRd8Hhib7tfSk2RQy3la9tCe3muvvbb8/M//fHynJFyBr9Z5tY2s57sfhp0vJmbD74Dv+vpm+ejtt5evfPWrZdfuur7ah0A2xDBDeUlvHQElIYXQB14pFp1v+nZm1/0e0kI4XLD03j2r3qLswrh6BqAuJtY6BRYjXp/Al32CDiSuuNy7RGnQHw/butC2DIIcOoNeWP2Aoa9LAcYAKmNm7SeDJsrFhZLv/F79zhxkAMvKn347ELkCxhNF0OmTrolzX9fW+ggI46EtLHPuceWl9vTZwRcDzo2WrBAdRDP48hxo8mzAtwXcPsYMLINnNZQMzAZGBtNxkun9z6AS62qNrUYZLN34eq4g7MaEP5/503wwfmQWj5OohRsnzvNBg/WaEAW/Ajrwl9MFI8bp6+Ulnc+9360x17HUsL0DL3KPYe/g6sDt92SjQM8DaGX0630OK4esbG6W+fmdsZwHDTG4oYPo62FuaIweI5pEpAFjDYBneY5DKig321+fwDfTzbOlWSdGd54/fy62GqmIhjKd9UxtO9WfgPmH4Pvs8XbkSsBXwKTzfXXIghhdIQbOaJWVowpXK8tL/ckxLuiaSI6nY1LFLGxJQpH6b+4dwcAtTwXmR7HjiQF6CLOYVesUeq5n7gmMYw/dek3Y0HWEfj1Uk8NeDrp4ligFhAzvUm0CqNnrcYUA+DqIoWBc+FAEgJHaoK8oc8bfW7bdWaUoMxI5mAeEKyuQbFzQvisg7vF+ATJOEwdfPGT3aNywQgmhwFzhQm8Uk35zzyLziSuS7PFdCGRD4k32fLcCLPoLv+Vn0lYGX6f3ViLqBpsbPFXOSp+t+1zEPHvHW92bAc0/6z5f0/T+MafZuMrgu66TbaaGsGcG8gxyGZQVdq77Resf9OY+N174jusEEDpSE52VfxePkjMxTj4caJ02gJ7LgUeOuocW1TfW6Wg4J/C2zzvyw2+6V79j+LhsooM8OsYSkSc2EkGqwD+capRpoWdiiKDX0GkLC+fL5ZddWm699dbyspe+JLaiUvEqMsl/GHZ+LmI5XOvge/TYU+V/fPCD5amnnwngFQDrTxWuVGRDoQdfs3AAZm2BCYRxCFUhnHhiVGKB+XR/9oYcECVsnhCk5ziISaCUjQfAEQLFg1e2M54vfcuejHuX7sGjNBBMB18Akr5cDHwBfl3nBgRhV4CG31Hmvv6pa3gufcKS57MXDOj3+tlh5FvRwL1GFI36ilJoeb66zhOqAF/6j3eLUtUz4AnyAZx2Pjd4TD5W90hb3qYraedTFJiDpdp1r6MlSRiLbkBwndPePWz//mLS6WMnsgLtla07PTOE9hjDVm1mIyRHBlr3ugGEUefGmQOiGyG61o1Dp0vPS+s12RCaIF/Oy26QOQ2iL3Gq0bCFBTp7OwO9hi2F1bBf68EXvvd5pP/wtbftdHRjG2AHfD3s7nkvQRc7WMGf73yp5+i5evWcEHgfemBUe+4NesRpRtSyd3IMfFtyJhqQaElZSZbxBLDXXXtNecc73hHLenHCVrdty7caxXh+GHa+mKhfCL5VoEv5f//735bvPvBAMIA8SE3snt27axi6W/TFwqqWmkI6NeVfTA5zVIYY9t4p2QlgZJ8wVpkEiNAz4RS3KGF0ErvYCkOGM9m4WHwkK2kMhKRranwND+JpA3RiMtpC2GBeClxom1JW+ABgtsLdss4KWs9iLdrv0/cZvBzk3MJ3K9s9UIRZv2MkIcyRONeBbw53u2JGmUFz+oixA6gylw5mZFh7SBGFyPwSJnPwxcji2U4/FDZ84fSkjxmUUfD+u4fVoJ97cOqfG188h/5jgLmBmAHKwckNmGcDlq6UmSeUsTzfmVkVph8yVS/W5nMFXzeW3JhhLtUehjWRCeYEw8q1jvNrAEgXcsXQgS9pV4rf51994Hl6ryIbLYOL8C1eI3RknoLf1uV1D5m+AFqmEXohG3O6DmMWJwPegp85Ac6BF2MCr7NW6RrmkH6oLd2HPiLcizxJjy4va1mnlv3FsfDtO4SZ1ZZoorPHRyJHol+3bS+0YHdEKH0U/ThKUG1Jx6pPBw4ciEpWL77hReVd73xH1IHYqZPvOm6UOaSkK+3zHcC3hT//ibca9dQakZBRIq2tb5Zvfevb5b/9P38VjK/Dk1lD3Tm/S8nO3bqN9t0pc091elfqgrzq9UZopzJX/a4ySyjeiamic2GZbMIpXsPVhQIhDYFQgoKq/NhxXChcAAdFhQfGNh08TQdc3YN1h9UL87sCBZRlOExNVobWd4AiAihhAFAdtBAEFDd9Bdix+kUfksYQRAe5DCZZOWK88L1eJUBKnNCfgGfPnr3xXs+iCDvLATzLLWKUO3TWfLrigHOYE7wCxsyzBgCpnj6KGk8eoHHg8/Uw70dLpL0f9D97sq6EHDD1bIxFnsMcOa+F8u9CpoTefQ5EPw+ve1v0z+ng44C+tJvHC81z0aYMHHk+RsQ8DjKviXL0owcGq5XsRgm0dEPKaeO8ovdq1404fcdSgXhublaHqtfzZnUdkS+1KdpFJb2oC1wLdnhBmQiJaitg4zzjgT61Dz6+TCNPQuRZyCvP9aUen4tz586XtdV6pCoyioeq5xBdYswjciCvP44UHM0NwADVPYo0ZmMeYF9fXy1Ly+f6M5kVAdBvNc+iFj6SbsbZUA3narRaQaEIX8/2IF933g77jvX5qaeeiqU7tScg1hxdfdVVZcfsbPmJW95cXvnKV8QzNDc4K+tdou04ftxKZi8iz88Nrcc0ti2NbLY033MZ2ajRPNzZ9W5l5f9n782/bTuKa828p72thCQEksCifbYxxjamNTywwdi4qXqv6n+sqt9fuWoMlyljoCzRN25BGANGGFDf3O7c09b4Mte319yhda4QjZDNuWPcsfdZe61c2UTEnBEZmXnYtre32o8ee6L9j//xf7ZvfetbfQBhdPff/0Db3totcwYn7eiYtah77eBgv3u9MDRYUD8/k+/Hw9h2sDpcPxJMUFQJnV/IeaE1QzQdhL3k9THwKkX+rgJQpl6l3WhihOAr8052nV1O2BoQ9l16fhp6UvIzGSK9F+qRiWd+r8ZfppuMOIHauqmUCQDOGVsvfst9lO+4484+fr5TEBTYNaZLIsVYSqrsE0FMgyzJkr3r0Xif/aSRdpyT7FiW4JthygpoSb74zXu9T49dkLGdOaaSH8N2Ppt9keBYQ5wJ5LXcJYBdAnafS6Pts6ep/JKhu/21kbBln1SSm2PqPdmnFWizr9dAftr0QgBcy22YtqxV7pBXQ9XKgPpDmUa+VvJ1uH4qmKCZ45N6k+1wXJOAJ1Hjd8l6EhDfTXtv7eFkDCOq42BIVzBOQum1bi+mZT5kfUlQ1N10RrQZkvvVao+j/XZ4dLPbWsA25WMsn9xpR4djWm4QgrGP82rcmOvd2uwEoNdnOsSF9Vu+c+/mzQ6+EHYjDnffdVe7/77726vuvKP90cc+2t761rf05xN8jYi9FCj6ce79T7XDVYlYLYLvzs5Wu3Fzv33hC19sf/M3f9PXegEUr3nNa9sdV17VdnfPTxtljB13mIsCdPGA+RygcNC94r7Ndjfa00kkhyOMpGAZutII982/49i+9H66EJHaHsqtgGg4VOA0pDnIhqUUSIVOgPY8T1n8zDqHx0fCFlxR8BLkbJ8bfkgmZNYaqhEKGsekaXRULt6VBCEJiH2ikPMbdTCsrBI7Z6zS6w2jTLzn8uUrXUn10jRO1fNMkJsNOiH30ZsV9OzjnIO2zWkAHXcBS0OlsUvwsM0aqgR635+fjmEaJX+3Lo5r1j8NbZa3BL4555v9UI34acApIGnQs58lLD+OUfKe0zyNen38TYxx7O5mX6aXWvsk62F5esDZn9kGrwtwPGeiUNfNw6FH9f3Z7xJNyqpjczhtbVvrneRNnVNH5/Ds3KIsV93hV/TJtmpTBPNuizbGyTxpo1I+c1wtV5kh25lz0k24Uhaz7uipdfNTG0R0ce/W9R5lJGmU5yUq2GQ2EOL6rDckVo012X3csKvb4/288/BgHBkL+Dp3/Owzz7Qnn3yyl03uDLbqV17/+vaqO1/VXvfA/e3P/+xP2t1339U7kr4yAY8+Zpx/1v9+qcDXzgN8v/e9R9tf/uVf9hAEHiED9sADr+9zwG5jCLAOAwpLZesyBnIMqnPBwws+aSdkA09zmnqgaaQoPzfRUAllx51p7u70R1JwU0m6UHEi0wFrkoeAjjpZnzFnq0KlEUmFtpwMLfPM4QHLrWZhFVhUFI/k4t4EWhIUnDd2+ZVejkrKM1lvowAJaDzjhiYqgN6mgCvxELwNTXEfSx0MO2k0k2hke7JfR5/1J1bGcwmANSQa12rINISSFhl/Nfz196xrBTbreRqgJVBVualtyPZbnjLE3ykvCXC1nQlIaZCyrkuGqpbp30vlZ3trWaeBbz1YoJZ7Wv28LmHMetXvKU+Sa68xI6X+2a8Sv5QZ5cJ2OS5HkT+SvyWJtD7qcOoP8icY+bt2okY00jGwTACuB2pjIx3q4fuVj2yLUwn9VCOW5oTnq61yDln9X0UKpxD6KP+43bx5vTs8ererueWNsX7Xs8pH/YajglfcCQl2mv2WtYkT+EKIeD+2C/DF3mNj2JSIM3vf+IY3tO2t7fbrv/ar7U8+/kdtd3fkjUgWHb8z8H0x6vEiYWcfv7l30J588ql+vi+DAQt67LHHeubzPffc0+6+++4V05lDKGOdZgLXEKIBhnye391ZS3RScDNJJ42lACybBXxVzFR6hZ5nnb9L8M0EhfpcVZglpV4Z3sY8yzjtScOd4d88F9PkonkOZhzrleFUFdykM/sjjVYaD+qu56xXm6Fe56zTiPJd7xqGrOfrPfP4zadYJShpaPr+QD2asX6eqobG6+nFSHK81pn29Ly/JQAk6/e9SYpSvCswJSj7vgpCWfcEWt+V70/wrWBq3VPuHLuqgnUsbqeitU1z3w/QquC41L4lUB73jSmiCn6nkYOlepvsaN9lPyiPKU8JaD3UHF5jgqSkLQlpkj/L3D8cu+A5vhr+rI9EO+VLMGMO0xwHfleP1TecCvUNXTJCpU0jZ2VtDjUSp6iXniBlq+fWF+LQp+KmDqdM9NIzu/lO/1Inp8OM7Dlm/UD7HlbeWTtucbyD+d7hnKzb0DFVBvieDPYzHJJp7v1wf+xi2P9fv97fTT2effbZnu/zwP3390Sqd/3uO9sHP/D+FQEXbB07idnt5Pul/vZL5fke9jmDjS4gTz/9fPvMZz7THn300S6QTzzxeA9BM6/JOY58KmxD+Oct0DRiCpjzwT30NYWhK8il1+R3FaizR0JYO8xlzOvUBOK8prfqs7xHQOY3rmf5GjVD0hkqph2WxzNbm+zANAAoPUuVhGdls+k1q4Dp+enxqvg866klKrKgrMHodVjN6YzwUbJkPW/71v6hToC0UwbV8NgnaczT+FleX65xm7DzfN+8g4/MP/v8NCVMoyqoL4FvAkgCVD4vCDm+SShSPr2P97zY+x0znhFYKnk4Dcy8br/W/k1wraD744JsGt1qhD3PNslr9knWLwmU/cMn8pl9N4MCoDROfXK8fU5A7aHJab4xCag6ZoQm/1YGvJ+wc8p86qb114vkGaeBOthM0a8EX8fA8tVfp4AkyxLsfiJaORUtZVHng2smYqmfgC9Tc8CvbaBP0FmPDnWdsb9TP8rsZW0Q9WJv+nEmuTZonnMeXm7K40pOOc0Nr5eDJaa59IPJ293fu9XY976vHpmSPh3L+++/v69yuXD+QvuD3/9w+9X/8pZOwLVZaQtOI8kvFXCL3P5McqV+JoX8vBOuEnxv3NhvX/nKV/p/hJNF1oQiYG8INR4wnrBnNOZZjbM3NGfSMWgkC8yZ0CMr0XsFhAooaUTHHPNIWNDrkGX6mUqvIVABEghQRgFatqlAO7dVmTXMl/1Z+Wc4PBXFpTwqtQZd4EHIa/tk1XzqPfC8RkKw5W/CQNbZkJNGm+eJUth+7jfcjUFyj24ZaoanLUPFrcY+AaOCRxpnwUljxW/5vqqgGvl8b/ZnglDKQYJM1lXjZz18PkE1jVN6Pt6bJNC+rsCUMiZxcfyqsUkP8rRyqsFcGofaF6cB7enXx2HyqznAiYTW+lVikv2OPOV417YCJtbd/kgdBHzVeXWY9xmZgtz7/Ax4Y26z5zMU8E2CluPAdZ4RPG1TzcGw/lmXJEXqhfKjzgt4SV58v0sdvWeV43Jy0m7evNEAYWVsdk5GBrg2LG0c5XQSvgmwMn87zsQVmE3cxPnpNpH4wpSckXrQ9wXeYCvIkYR5a29v5Izs3eq2AfBlWvDOO+/skU7KeN3rXtenC+999b3tz/70T9qr72HL4XH4hH2jPMw2/6eB2/Vnf6k8X5rOFpNkRe7vH/ds509+8pO9s/FeAd4nnniiDxZAQPh5bAK+286fv9AHc12gh5c6hGUwvx7+ivN8GTTDywqlApvhXeTJsFkacY1SeiJ+zxAYZcPcVZIeBpuOCeM3ky1UVAFbIe/3bm63/f0xnyyztc4Cd3q8grhlGnZNo879buVGGXrpegAaJn5DMXgfz6N0GEPnhrkfBq0y0FbW53EPiRwAs0ZMUmCdkyQsGfkEyWqsEyg0IElmBF+TxRJoknxl/znutS4vxq55V/a/BC0BxWtpAB0PwXsJlO3X9OBTvngm572WQFejWY12koQ0P5UE1fbX308DxnHfMviuGejJqNuHSYx5t2tPBQfbk9Emrkmg1C/7NZN7bCfPIp9uTZoJWhmN4vrNWyP3JMltklTbn/qfxEvQqGQnAUSAVoa1E5mDYj9InJPI6sUqZ6tpo9ba3q2bPRE15T7JOLbU96Re9f4+B+ABxGPqin9cV/9HVA/wHQlhjoPje8LBEudO+qE5PdQ9JWEy52vo+8LkVGHjaeMDDzzQrl+71h78lQfb//q//Pd26eLu2nIyp9a0H0vy+NNA8S8d+NJZRFYZ6RM7AAAAIABJREFUv6effq79xV/8RWdF6O/587s9RMF8AIDBwOP9sn4U8JVxzkZv7vp+2PIGnvBYD7xihKFM3K2xFoRmRTluBz3Tb35edi0jXVLKNKjc5zNzuGZeG2fYTIDOTGTqtr3FkX0z61TIM/ylIU/lMURNmzUWKgfvoH/5r6fKb9TFBAzIDmzUZ+w7FVCDAdNHgQHsvjD+0qU+JiTJudF6nXNOQ0WdE3gELYHR31Xo6jHwdyUtSWYEp+wjSYZlapjSq0kSk8Y0Ac4xE8jqp32VZEnpTHJRwVvDchrpyDLSU9KgW6/0DE4DZmVT/RHcsqwE2PQ+JInKiG2a33XSdnbHtE3X8WkPbmXT59U7xzwNOfJVpz1cK89z/Ob42c+pr9evzrvPKSsSWQ8VUO5z/PT+mPNV5vwUrPhcAc00F6sOWhenyVImJQjaHdeuug7etfv0l3KYIJO6j55m2ak/ZDvjPBxMCan8lnWnTPqgyvRqSu0c3v/5dnI8gqg1ggGoY2Opr+1M4k62897+rXb12rWx9p8dw4h+HM5TRISYXZp47733dnv0xOOPtz/9kz9tv/1b72gXzv/sM5pvB86/lODLvAB7Wly7dqN94hOfaD/4wQ86+GLM8YABCkB4rIsdi8PZtxRvWCAYRmCkFwwB4kiwkXSQBkLF0Ag7R+TcjeDABhvjZKWRkJAeooYVRfC7iU5pPDRmyRhVAhm3Qp111OCx1Ci3p7Q8wVBFqcw6PSvZd02m0Fim8bd8DbcJXSZkmGyVTJp3Eb4T5KkTEQru2ek7JM3/rJdjxjPZh9zp36NfZs+yggnlY7j0BtIQalA0cGlY7ecERe+vAEq7/Zfkxvus6xIA53tq+fazQGl0IUEwPS7LT4Dju+QiiYNlL4F+Amm2K73zrKuy7PtTPvhu5GGJeKC/9WAB36mOOXYCs32cSUiCnn1VcxzSG0wA7vo9Tdmkd8c9gitlGh3KPuA6fXvQd6maj+NcAdO0ZaWAab/aXzlOqZsSDusj+KUupj7MTsXI+pdYmDCaRN8+XI0x9osE1CnsbJ8n+UlymgS1j2djqm1n+hyJVzk9xnGJQ7/mumXyKZb46vVr7eberS4nW9MSJNf5Us+dbSJ7I3rJtCL1wUP+8z/787671c72vGHHmiH5Of3xSwu+4Bjg+bnPfa597Wtf6+CpkiA4eGJPPfXUyiMjHMKAIcCAsZmRA0zY1PzcaneaatRUUo0en7k71RCyaTnTtGmH3rOfKoOKo0Il+Pq9hnZkvwJ3ssoETuZ8S4LjSgk1IksGWwMKk5ShZ3jKxCrDP9zvfJWeAX0K4Umlr4ZP4H7mmWdW5IT64wWzecruecBxbHiS3nN6zo5BGgXKAHh3dzizeXj+CRwCk14Vf6cHLBj4u/1cPRMBO4E13+PUQBqm/H0JfPP3THizDsqE9yk/CWDpzSXwCegpcwm8afwTvCsB8u8l0E5QrqCqZ2XZmccgSM7tYvObMe6Uo5eqsc1NX4x+KGsacaMAOb6Os3KqbGVbHM/LFy/15mhH0pOk7Jz35BlDvxJkNolIvbZ+Wd8EXvuggm/q6JDtkTCGzrm3MdfMlZBYkm0s4UmPXiLteCSBXtV3esfJtEwpbYz1y7B4kpzxUsLJJF6xbGg+jzd1kf2WSYpM2zj2ArjV9g8O27UbN/qZyJR9fnd3hKxPBimgHNf+0g9McXHtjitXOvje99p729T8nxPUvrDYXyrw7Ts4jj3HGqtCIFL/8i/f6fO+GnpCmIYzmUckCQtPGI+YwXSu0Wxo1v32UMbRYc/WG5ujr89LKLTJdjWUKgZZ0iRseZ6wSrAEQJW5ayyWhFvg5T3VeCXw8n1ne7fPq6gYyYSrF6FhTqOrgeO3tZDQlCBB2GrM3axvTqCxyoSW6nXZH3y6reQYl4NpXn67ez7UJz3nBCzeo6EzlJ+EhLC77a9ePvdlaE7DKKCmwdNApheSnrJtWfLgEkwr+Fle3pPXNIpLwFDLTUCUHCaYLgFo9VIr+Or551j5DNcc35Sr7APr7fMJgnxPMOO5dXA+brvnd1bbio48joNO6OgXkwWVV+uVgKJ82B/KoH0BubSOgo65EbTp0oWRc8FvqQu+Iz13ZCl3Z+vl7cxHGvJOwdlxzaU+epYSBtuTulvNvZEl20C5riCgHUTtKrgl8Oq1qzOG6HtUbTrODyWs5NHxdJ+DSiCGDODtstSSaYOx7E87N5OMUT+JgVMCJHrt7e9zKGXb2h65IuzN3AnYtM6Xsm7euNG7BPs+opwH7S1vfnP7+B9/vF28wL7+Lxvu9hf90oIvni/TQ0888Uz7q7/6qynTeYDCSLJi/vO4J189++wzjfMexz7CJ/13vK0rVy735UFdeHqG8lY/z1LDkEYoBU7DzecqlMOuWUcHHXxljfymAiqIfBqyTgAUZCooZhhLY6nBq4AB63TXGOeMvcc2JaOt7eNvvb8EgM46J2OjgdPzn7MZhzdc2XUNh1ofpwYMxbE43lNxDA0atpb52gbKMKkkjSnb1+WuOZWdU06GEJdCrQk26fk61gkYCfzpoSwBI88luC2ZCcqo/ZUEIL3arIfPDAM8wo3ZLxKRfGfKjiDl8/6dQKcMWAffn0QlCYr1MIIh+GYd1sH5qI+/8lDBV8OfgFrDupJXgc2IiaBvm9UpdUQ94MzXlBmBUbBQ/zoQ3Ly5Bnx9bKftZZdIUI1I5Htsk8S29rH9xDsN/ZpvYZt5dm/v5rSb3zjYIIlrgrrEg2dX4eENomYs4xz2L+2d/ax+VxJn/5rpPAj02C8fG6zNcZdBcmNoi33YyclJa7vnL7bzFy6NjZImW0K2swlv7tEM8FIXyn/Pu9/dPviBD/Ylomdh55+GfPyYm2zMC8Fbu379Zvvbv/3b9sgj32yXLl7pS20YfOYPz1/AE2w9hZ7/165dneaCb3bQvXz5UgdgQhiXr9zRWMrUzs3HoqVXIihWxVqFn/Zvtc1N5j4GIKvYenIqiyEXrqdxTyAQ6BDKVFKEWKOa7FQjSbYzCuC7K0hrlNIrTM8lw7KUaTs0vPRBX1JxeNjD+dSPSIJzUSaMGepLw2u9+QQ48Wj0akY5F7rxtb16DpahgbIcgSzZNTt86flWL9Nxku37fJabHlsFCe4zJL9EKLLeabyS4GRYO0Hed2nsBbEKthrErGfWxf5XliQEGtgE1VpWjo/Amp/+7rsznGv9JUeVgEkGBJfs2/kd6N4gDpRjW5xHN3vefkuANR8i5T09yyQa6o16zPskeVcuXV4tEcxQcUam+O5h8HrkrtfF87V/7Ov6viQP9oPjJVjaRglM5o+40YVRI23C8MLHig/HVg8+vXjl9AUkvC8B4mCF6eSfKfpnGdqUqofrdmiQPmVjrLsfiVO8l1OP9g9udUcI+0EEjN+w1ds759uFi1c6+OL5cgxg94xv3OwOFPcy52vCljkjv//hD/fze4+PzsD3NPj88SD5xwTf/QOW0nDE3whT/tM//VN7+OHPtt0dlhON7SMRFrKfyaA86XNJBx2An3/+uXb12tXVQQvMFZMRfeer7moXL15p55izIIQUCQNWPo0HQqaCd+XsmY7I2gBVhTvBVzZqOQnkGlGuqeCGmQWiJa8ovQfCrgm+adQr8GqQlhixQJUGWiLgb7lZgFmmCXgalOr58DfKRdIVBoT3UxZECL1Po5BGSYMkadEDN6zWDX+fllif9xI0eI9ht+yLBAz7XsObIJfgswRceS29Bg1P/T0NrON0mmFLg+64pVeawF/JRJKr2SjOGaRL764AYl019Glg/U2ZT4CvBCNJhe2Y64fn40k3w1j722lk0b7192x71suy8prj7hQHn/fcdfdqjaiAZx2SnCCvhnsBXvd8T/A11Oxz1lV9TYLiuHCPMm9bjJRpC7zHpM5sM3O+5r6Y0Om2sfRBesJJ7AZaE2pnnfSYdssx10NW91LPV+9vbJ3LFr7z/ggeXKOO3ty70QGYPRmoP3UaOTgXOviev3Cl7eyOvBM22QB08XwN73NyEWSff7QPp+ljf/iH7XUP3Ne3ZzgLO/94MHv6XRWAY/sPdm9i0v7a9Zvt0qUL7eBg7Hj16KP/3v7qrz7R9m4d9ol/hKN7ODukvxOKHesIGfQxuU/Y40Z7+umn+rIkfiMb+sE3vKlvgeb+xDUspdApcLJCGnN8hMd91E6mLQ4FcO513tdkiWTvqXAoh+viBC1/z7kbjVgy424sDuifaa/UaclGMu8E2gRfjRfMmZAOAq4Xlm3ODG/6ZoS6BnsdyVrjOEafoZ7OHVN/vWbIzpyNvtHDSpcuXWxb01hJSjRU2V5JT4bbhpe+2Y760WUDfDVo3q/x0bjxdx1fPVsNZwVfowFp7JP8CE5JetIzqB5fBWC9+Kxz7U/LUwaVdd6dc3q17hp7Iy9JMLw3jarXss7V6GqMraOEKOuW7a9LudI77aTueJxp279PofP02gUM5WO9jsNQJClRB53XRc7qeEiOkR1AAAPPPc6vWka2XUCkHqtdppD1g3HwQepM1tnoV5IgbYPAqHzajgRfPXT6xORI+tq/c0VEEg7HPpcKSQpWxO3cRtveubDanUrbQp96j/KfXjD11lYx7ZY7BI69E/a7jaA/8Xh7OPponE5HeJn/TDnh9Fy4dEfb3h4rEvryxqvcP8LnXCMDGpLO+xin1772te2P/uiP+olGmPifyU5RLwG//nPN+b5Iw4excj6CBJoBxs8993z7m099uv37Dx7ri7xdD2uSBvcgMM5BqHA3bo75YJKyrnUvrHVhYM9Qd8jSoAiMyfqHd31+rEebwmVMXiTjT2XqO7fc4nzh4Zkb+uyK1sMzyxu7pyJqeKiP7FdgJtvZTTYEEoSf7yirIFZDTtSD0A91gKj4u58aL8GWMt3D2VAqQ0PQXfDjXSqlXp8GRiCk/noNfQeb7WFUDK3RVxneFPTmd859PYzcfKqURiEBLcdF8M2+0OAnoKYnonHTGGnUEtCrt2fbqZ8h1HpPGuvqISfAOPZ6JpXESZgEP9VJAMjtPSvwc2+Cd3qeCabZHsudydY6c66/S5jyetYV2VMHNPqWLWhmfyTQIn/IJPLPP5ObJH1u5lL7l3KHXOFtn+tr9fknwKRXmv3u2OdYXr06ltBlZnbqQIKugJIEkyNT8eDQL4/No26SESNMlO/JZP6O9vndz1pf+8JkRfu0jzVzviRrTu/TpiTRTMImKaKvBvE/aAe3bk1JXwOQDc+7NhrPmHpfvDSmqrQhFy4QPTjfbh2w6mRjbGfZ7eRBX0qkvRmh5q2+0xU7YL3zne9sH/nIR1Ye7xn4vgTm8JPcqrJqwBEOBPWLX/py+6d/fqRn7SEMMlYExu9pODQ2GP0eAr1xrT3xxI868+4CcvFiB2LWBvOJoFBuAibCq6JNlKCd9LW2Y39U65rGWUHU6GtMYIkwwjzisPaPHpEMP5UZ48O8x97eACwNnQYVwfVIMI2fik9fItTOuVo3CYLgS1slD2lkrCfgb8IT19L75G+9M41JHpFIv6iQAnKyfupqVCD7xX6WlfvbUojVeUQNexoQPQHHLIE1gSrBIIEgPYU0yHm/dc3n6u8vphPpWaU8C7yzPM1AmONt+UvgKzmqepIgX+uXHuFY5rV+R+2v/DufHdu6rte5AmVtbxKE0e6RSU8/uzxO79wEvWy/Yz5A6FyX/zFvOub3BRZBJ/tM+UgQJaqG/TACYpTB5xz/dW9xzJMCnuzex3pZiSv1Uve4R2/XvAWBce7xQUCXiJN9py3M6MEA3412xFTa1G7rqlzRFvtkJiwjlN1tGutvJ8JtMhWfRssojxUm2lYPhcgcjP0p2uEyR6KIluEc7872Vtvk+MGNjfbe9763vec971o1/wx8X8x6/JS/a+QYNA0un9/612+3v33oc+1gOpNTwVSI9Hxle9WbY2u1J598rCufW8lRBmFYwqQIC596PyrdyoNyQ/Hj+VST6uFwr/MXhtwEUj77xubTMV0qfHoJ1fAKnrNBIblsHDSdxoeyeBZFSAAQ3Aao43avr48VpARjiEiCuSBpW5hzJfRsHyX58DvtF9T1BPXSVXQZMe/PHYXMxtWDp032gdGE2Qsba3mzvbzHfuW79bQMjUsF1RTZBGevOy562aeBa4KbsrEOQC+UnRx/gSRD0Y6RZDTfnfVLIKvAuwTES23WYKdcr8s4c4UvVHDbWPUh2wbwjumh8a/2i+1MAF4H/vFiCSb6yn/7KvvsNDLF3tIkCdnP3JcAmu3I6IheYh5rmVEp667uaMOU41E3/m+2QWDH1MmISO2siLQRl/zM3h6H089z5XUkJK91PPo4YL+2RkKn3rq2jXJStrWtPEc7DSuztBMQXoHnRGL02AVfd8pbG+M+7TCStbS/iEOCL+8FfJGSu++6q33oQx9qb3zjgz1RlunHM/D9KcH1xR5XOJw/EoCffOrp9jef+v/a0888u3aqBeXpCaqYXEvPrXtJx4RJbnQAdCPvXFfHM4Si9YhloVzvBr6vY9xq56Y55zSuKr7zn/ym11UBNMFE5dTgUE5ek0Gr3JQpwEouBHPvSQDgu/djOAi5aRhyLsq2QEQoDyXIsJdseuxyMx+Qneya93tCCgaFfrQtGabTGybaQLnOk9tfAqokinI1dJSjQdczyf6Shdv/SaRob61vBSA9GgFdIK6A8eNcr+Bb670kP8p63uu4ci3HdgnElkCzXquAlv13Ouiu3raaFloCyUWjP2XCIn+CbwVe/67kKIkQ34nesD0i382K9VmJ7xIBoK5cZ6lOAnMCEd8pK+VKXbUeAPdYaztPCakv1j3lV69P8O3rZCfw1bvMvARJdBKKJCrjyL71pUL5+2ny3fvoXOsrQNAlHQT0w/2cU+a1KRlavrW/3/fVZ+Mj+oN38ew8r7u72utZQmG/rcpuYwcx7fTmxjiJivqsktrIqjo5aW9+05vahz/84XbnnVfarVuEs7fPwPfFwPNn8btejoYXAb1xc6899PDn23e++2+rhKuhkGNLMj1lhZ9nMwRDns7e3vWV8jDggjChaedhECiy7ABiPp3zRSA68PQzNdeVVAWgnAQvPTGZs+ddLhl3BTrnXfRcuX8o6XivwKShqH/bdonJYPro7frWb5KF9B71CtK7FQDY5CMP89ZjVul5VkXyeEINpeCq4gH0XMMYeI8AY184BaB3okdg/1cQZDytf2fROyO7ViPqc8pofT7/rkbYcdWQVyOfRvA0AKjgnqRLEEnSkeNSwXbJc6xkYglMU1ZSV2rfLJU/vK55qYplSRaMbGQ95hApJHZEaLKv8m9lO3+3v3vIusvvvNQmia2RgSSjPus1gMP3OW1hGUuf1sf25cEsPs9vzrECIOoUY613zj28e2fnfE8YTUK1NK7KOWX47vHJsZPrFjbHQCJV6z3afNIOj0fSqIlh1Nv11U7foWtukpNrdcm/caMOPfbcTVCv2yhZ6qjjcHg08kRM4gR89Xz78iMiBO2kJ1791jve0d7//ve37W3yXIj0DY/45fz3S5VwpQD4meDL9mT//PVvti99+StrYSMGjcFUIBBAjbWeRA+DbhNyYe/lobx6hRhsBcDdskzoIgzLZh3sTXzl8pVxis/myDbmX74HgSfDF6EzUcs5UEM6Y3eYwVz9n4bG+wUfQz7D8KN4s+ERHLyXZ80ctA6Ge8c7Wt/b2oQXnksDxD28xzI0pHqdGI+tfiTbnAQl+NoWFJAyndvluwxZg5Kbd9BPAoTfNRwJ7MnEEzwSLLlu2I/vlRjYz9XzmY37aH8F5hrargCdxkDP9Hbg6/u8p8pBBd8EYElOlR/LvF1Y3fc5Dgk2S7JYAXD8vQ68FXxPM4wCHvI7Ye/q1iWQT4/JsWfvYLJpTRgcgDaWvQhmyFCVaaNHgwAz1/tC3U35Sr2yfTMITsfmTeRb3RN8IXuGZHnWVRXWlU1+2J9d+XTcsh8FL0O/GU7HdizVzzG136psjWdIktpvm1sj7J1yZsayxMHEUW3B0MmNdvnKnW1zayScqePpuRutPE0O9m6NjTkot7//HPv3j/0E8KC7jLWTfobv+9773va2t/36imwQqT8D358j9dDj1WgzQCtAPj5pjz/xdPt///qTq1AlQsE8LR5nhni4bngFxeqT+TtkHyN0owEKcQIowgcAP/744z1Jy/oAwuwxetddd7cLu+f7PLFhkjTYKB7lSgSSjSO8sMd6MEIyRerJOwVP2g4xGJ7v2NbNdXa+Nw2nxGP2lOc1sdzHfHcFtQouLndQ+TNMRRvSi6xAqJEyWsCzKqohNQ1l9WIVq2T964ZnEKYKTuktVaMigNiWFN0lr7ACb96fTL4aOe97sWzn24W9lUnbnzKawGn/5bjX35NgVHLh+FfwXfJal0hEXqugXe+vRIOjQt14f4nE2MfWTd1URm/cGOCrzjjeSVAEX+VCQsnmPEds1LAzwqMZHqaeqceVVEgQnNtUnipR5G9D0kn8nSI62B91EHztcz4lnwm+M2kZhNfoXrY3CbBRnvSAtQmEzCHw2xP4el2Cj+0ycmT51quHkfm/vds2t8apRYaWU6ZThlIvHWsOVUj7QcKV+8UzX9zt/rnW7r/vvvbhD32oveY1r24HByzP5MSok4an/HL++6XyfBN8FTYHkWjL/sFJ+4v/6//uA2boxMOXFdqVoB+w6cZITupguLvdF4ADvglAybz18gAgBPHJJ59sjz32WAditj7DA77j8pVVSBpP2HBqehSCp0o+DKbLhAYxMLychsQt1QyZIqhmdzLfxaYiAKhttx0qPe9JzzUBw3au5m9j43gTMIwG8F5ZO2ULyDL4ZNa8Mw0e5TsVQB9KimDTyZYTbDUElfWnh6dBTEBOA15BPfvEBLBqYKsiW57GRyNZwfs08F0C9JQvv+e1BEdJpySmtk8yYR+kcXYcsrxaH9qVMuN0iLKbnnu2sYLqUr0EsEoKuHf059jhyvtWHm1ZOZDEYX52kE4iV5LPJH5uiqGuCHwCwwBx9o8eS15M7KMuNXnQ/kmAtb3qjs/Y17aZ96pz6hSyh51A9q9fY+/04akbpqXs1Mkk4+qbRCHB13cJkH6m5y/xGB7tft8fGfIiqcc+avMkyqkT2qFOOrZ32y57Y/ctbkfGdwIv7TiNwDnWt6ZlYtadjYuwrfzDtvZVLBvn+nzvRz/ykXbhAmH8EXJm/CAOL+e/XyrwXerYlTKSqn/c2iPf/Fb7zGc+0xN6DOdqhBBw/6UQ9jLOIeTD802jtWTUnWsVhBGQq88/3z3iWzeHd4vHzXphwJ+65LxPZh0KztSLNYpUJb3tNFYIeRqldeZ73DcJQOhpm2s6ZeMqqGUncGjEsq0CrWFgFIfvKrHtoT6ZSKZ3J/M1rKfBIwohyLLBCc/aLurRQ/fTucYaHj4FggQ+gVswMiogCCU4e60CRQIe5VVvQtC2b/L91fPWsKaxNdRtyLcapKxryreAZ5mOeyUX6eW4tjXB29+XPI3aF9TV9woclZAoK9ZHkphj5bPr4Dgb3wRQ24ze7R/cWhlo5VWDzd/IjZGWfO+Q6YN2xx2Xe9JU3xlpyuxPgpmga8KlYVGiNoCv2cL2Q/aH00nqAGMqiXOc1TfBNZ9XPlPGLIuy92+x69OcsJhjQN3dJMO+d2yUCcpfbfpBEuk0rZMOh3XObOwRRt5rx0cchcopQ2OzEPtGHVbP0gb0qCEHMxBuPn+xH45QyePS3ykD/n7tGueyj8hFt2F7Y/9syieayLheuXypA++b3vjGaUnZmCbAbr7Mji91/Zm42j+TQk6qNr8MNCTBF978vUd/2B566KHu1TKIsnk+Bb0q1N0A9gX+81rDJUBKNppghlDcuE6y1kl79uln+lGGsGzeb9KCApRLl9z6TQabywRSqVVks3k12LbDuuD5yn4FXzOJK+PVA1UZ7adk5nq0AlBl06nIGhYTpGT/GgrrSr+41ADS4tIj7tP7tQ2poBIpwUR2PRvP+VACPRFBMD1F65F9WEE6PUf7o4K3RqKCtd6hIJsGso6b7atl5d8JdllP2+iYUPYSebC/BJ5sf1VXjXUF/NuRXn+jLAx3/l2fU16Ubeqk7OYmM5JHCZehWiJa9ucL5feosVmDewlLLiVoypR9aLRD2Rgzhhj+9cMVsj0eLKA+VPBV33mHdddT5pns35l0mH+w1Q72meuc1+mmncqxSkKV5BCv31UIqQOWoz4bCTCrWd06OLjVV21IpNI+cU2dzj5dRQDIU9lko5553j/lPfXHMbSOft66Ncg9ZXLP3k22oxxLEyVer3vg/vZfP/jBHnrmHqYKPe3uDHxfBsDNVyT4oj/PPnejfelLX2rf+ta3Vh6ViT41HKcQqJBmS6ZRULhVrFlZR3halsaOLOxyBQgDKh2Qb9zo8825UxPAAwD72U/wmNYj6h1pODJ8w3eSD6xrekZeA/icG6qebxfmac5ZQ633qnKabKLxS+/BvlNRrJtGZYD38lxZ1lVPl3djTOkfy8QI5LrGBJgMearI9r8AaLg9AT/7UO8k5Wc19nExvRF+l7ikwVzyTKmvhizDlek9WoYGNMc6veIE9fSiKtjr0eazCRhp4JKoe72qq+Uk6Ktj9EOWsf69tY1NDOHwuATV9MyNomTZto37yBZOT5f78m8TcTTGHmgw5HccBCLZVTYEab3W7K/U5XF9LJWrY2tfIZuVlCeRYLVCP1plmtulXhl+lQDlGKY+m6yYY5ZAm2OTxG2UQeSAKNLOC5wM+k1vVruk5+vSPtqGfVFf7EcB2D4ReKt8s0aXkLOnIi3pVerSym5HYqe7dJkYp+fLczoev/1b72i/+853tsuXLo299PtU2tjp8Ax8f8Hge3DY2te//o322c9+dnUGqKypejhVgHOpTRpc2SvX0uCbOEWT2dsZACb+oXLhfXNwvB4e34eRGVl9CBSJBISmYax33fUfArdBAAAgAElEQVSqTsAT6JNlC5JpOFcewMZmu359zKHqRXKfG7/zrOCrUcv56AFoSPMAG1lxMm7qq1GthmUcHUbG9ZjDq/cZDh9sdWytSf8IvvzOO/lUwenHNN561YKvhMB+SfBN5u99AuNp4GukJMmJ5Cqf1RBZrmCvx6Ox0Ii4vnjJeAr06Z2nwdWQZ3vSOCc5lKC8mArm8xWcExiy77lOO+zrlEXBD/3hGac29P6SDKRX3/Vmykge4If3Pmfbql96mIbV7bM6t6rxTlDN/klZTiJuH7Av+mnk1nJSrnM8uc5SOxMm1THJQ9qaJXKkTCcxyf5Xl/Oaz4xIxXE7PhmrBwQ59dAlQfwNwDIukhF0xqgc2cbVq3UMjKrY97ZdO9kTxcgUL5nSo27z5j3KhiSIz07ADtjvmYNhxvhzDfClftpD6vkHv//h9mu/+qvdznKKHP/O1vmODOGf7lSjF7MaC7+vGFQ718+EBLx++MMn2qc//enV2aAmKlVjnQatK11fv306eDjnqeER+LqCHR/1zb4J2yQYuEyJax6jxU4wfTeYyVMdmdEk0Y+sZbxh54qTwZtuX43WAIPNvqc53isK4cH3eeoKz6VXote1Ch0xb7IxQj56676L51ybqycniA5FXA/Z69FotDTeGl89dAgB/4gEMAc8POixiYdKqCFL8pBEqoJRikn+Vr1n7xNwBFrDg4a0BQg+0zgbqUjw1btx7s/14T1ZZNq6L99biZYhVj5TnZJwVeA7zVNL76KqzpKR17PVYPr8Ennx+fkd7E8+Qpbp6SfYpixnnW1P3+J0a6xdVW5yDNLzTOAZbSN8Oy91S5Co7fHZHI8xbvMaY3UjZdxkRduXhKmDSRvrbH1W8qh8+L6UyXXy8cLZP/uCT4m1spHtIuJA0ih6J6l1SRAEN5OnKIcVGs4hA2oXL7GFLtNW0xzu5Fbaj45DEofUi2Ma3nNm1re3rLKq/Unw9doOm4xgS6ckzoN99ooeWdwShD/62B+2B+5/bePsbkLO/DPj+Wcyd/oSMOhsznfCe0Qf8AUCbty41b74xS+2733ve6v5Cwaxhpkqs5+WKa6xccYiw8sKh4Z8Nc92ctwPgCb0LFjoBSR46FV6RuVq/mV/r/3oRz/o29tRJqFplyz53blSw20q5jAmLEfYaRwrKPiaoehCeT07gTHZ+QBQFHx75Z0LJNwnUUigMWw96jEyTq1Teggql4kfyYQlCRAL1xPSHpcjYUB4ZyZhafwEwlTwNPYJMGnwKpClvmXEI8laBRTfIznJ8pEXw2S2SUDX8PvOBAnKEHz1tNP4arBOA8dMyEuSlSTT93ttiVikgbWdejq1/nPfnfS18o5FAqjjZP0zcrBOlGYAtL99L38LvtmeuazNtr3FAetzopHAaZ1yDLMOK3mYcj6sr1EYI18JvtkvKzk7GuzfMR3AMB9qrwxnPZLEKCO+L+XPNug5CsCUNd5x2G7tj92gmM4h2ibgamPuvfferp/YESJuuVf0zu75nrGM/i9FDrimrOSUwkoH+5zv2CN6ycmxzZV4rMZy9Fzfs1nyfzgtfTRv5b777uue7513XF6Br+7etEnXS4DOn/7WM/AN8MXrJVudPS7+5V++0z7/+c+vmDgCIfPUeFWD6lKHVIgEKBWOaxrH1ZwOYZ+jox4O4V0KTAKdSUkMOwKsIvWw0N6NdnCwN84bvnq1K5GhX+e4nB92ztiMzTFPyuYeu+38dB6mnqvZiEtAlZ7cMJbDe5AgUM8EkWTpGpiZzY/lIipuKps74uDNU14Ci21132x3ARN89XYlENVTSMOuOiUpqUCbY5t1FESrSkoUKmid1p/KS4b19CizfgkgylUat6x3fk/QTxLDdfp2yUAm+CQ5SdKyRE4TLPXm7AfbP/fDSWNv5ATu2pfVqOc4ce/YIGOETat3md6exj0BsGcJbzAn+8I1ubUe1nmdXB31yFc9Wcw62j8CTyVffYx7stG8gYtEimeN9NAu5UEC4DgaYk0vcw7rzltWOm1l+cNO7Lenn3lqBVyZ82Gi6IMPPriKKqFP5ld0HWZ3LM7y3Zh3zbJefmYCnNckCr0M+i/CzsptRnGSTElMumwRambN7rSxTs836UcPDk+ce97+9re3d/3uO9t5zmg/7hHufhgF4eezbOe0VD89sfixSlgJCMgL+O7DkDfaU0891/7yL/+yr5vTa+sDX87bXPMmpt2tNMSp8Cqb80/+pqJ04GE5znQMnkKZXULYlr9NdvDdXYkO99vhwa1+zrBCSZiatcTOi+a6WOdiYK8DlFkreKFdvjR22tJ4mTChAZCEVO9p7I4zvHze7xZvbuuW2cbDUM5r+TT4eL+SEQ0cv1F/QBZApTyfN+mKdxEG49+1a1e7cfK9GBHK4lkTwDSAGk+9dk5kqWCbYJEgZNQjARjy5LglQUtDI3hbboKNZSZJ05tx/jeNeY285N9ZbobqkkTanmxjehYp29zjtEkdoyQCCcjpfSbYZNttjwk/Y4/m4f343/uNFlVCM4PwIK5JhCR3AtZpXmHf4OVoTLuoo/anfZZh5iQhY0yP2tE0Z6pccV2STFl12kUZ6fLY53zZW3luPzpjnwN27lPuuGTORbcLh8xvDvDmX5/3vHVrdbiIS6gyS9nfWaa4N+VMSIwhtKyPZRe+3ADEevNp5I5kLw60J4KYoJuRkZQt22lImDrvH44lStl/+TzP+D7b5rhyfX9vfwW0fcniyZiG68+01reTfNvb3ta2p7ne0Ucj2Qo7v8W+zy/jv196zzf7+uDQpJ+xZvZzn/tc+/73v98Tka7ccUdXpG5c3MVq3i1wKHxfpD8v9NdoqPAKymxwcjed6bzWmDMWoDVCPGfqPMqQ4M46xW4ADllrN/Yz5h/f84guABkl1GtWEblXRVttxXbuXAdmvUpZJJ8aOOo0POjdztyTGKTxlDQIqhWkhgEbG9pzT3q3rofWG9RDo3zeBzBfunSx3bhxvc9bpZFMsDFbOQF25XlN+wpTB0HD3wRr358AI5j2MpnTnU7UqV6Z99Xr6X3VBKO8lzrRloyY8HsCRIKTdRcAfD5BMMFVg5ptqyCZRrUCbhrkrHcaU4mE9U75ZswIfeb9tU4a7GxbAjHbmya55T5khX7TiFt+yp+ATd/WqQ1+c+wkQNnnKxmf9lfGg7Z9yGYm2hl6pTxD0oIk59luErbum33MW0Tal6k/hnsFY+7ZJ3R8MmeKcz/vRtfJhXCbRacx9GxpU19etLPbdncvtAsXLnUiS3TM6JsRBz/t/ySvPWNjmq9WhjI6x3fsSI08rcj8RJqwrY67/V5JprZHvexywbThpH+0CZtAfV/1qjs7seH/Rz/60b7E6OLF82tbSaobLyPu9ledge8pPU7e0z/+4z+2r3/96/3QBcClG+9pcmCanVk9jcBwstGSYVDhM3yoUqUHmMZTwc2QCy9DeVQYjVnP4kRpyRSdlgXUsiwHpTN7lk+EFMUk7GS2o2FvGC+hXoSTe/g71x3LWl0bOFjJnLaQhlGFMWwmuxbQuI7XobFTsTQiacicu3MOjDawQcg4yHz9YAjroIHVMAgsKzCa5rxZ8pAeaNbbMpJgrQzDNG2wEftqp+HkGZdrJKgIKMrBEkgLdIJvAmkCQZIKy7X+2Q+nEYBuvBbW/afH4u9LYJ3jnd/ViezzBHJ/T3LqtaW6po6l+ibZs6xc0pJkQ+DI53u29PaQwSUZWOpf60fC0Obm9spr43llVl3MsH6t6xGE+XjswGQ0rLYdIKUO5mykB9tzH9pxJ9p9055pGZ57y3OvYMqnp6tBrgFavNZbtw7b+QsjV8TTiJbMY45Njm0uBat9RTmuc3bsk2h1vZ+25VVHE6h5JsmvdiTHCftHXwO6RvnYVIPdA3e2t9vHPvax9prX3NvO744Ig//OwPcXlO28JFzMAxC++f73/709/PDDjUMXCE90gzNtqNHDz9NuLCoJc1bV29OLqkbf9yb4Zl0QIr3IZHim9mNUIAMIWt+GcnOjYfhheD7nfLECmvOlvItyXbfHGknq71wxgk5SBUpIZjXHfSUDpixD1ihwD0ttMr+yswpRaeAMU6ZB4v05H6Nh1lAJdPm3TH94SYSLxvwyzL6XtcORiCPDUaOr55Hj4ru81uu5QXhqp58Jan8lyPI9wTcBqY/xRH4Yg4xUCH58YhhXYD8ZmgQEPaY0TmmIaLdjqsxl/zgvaJkJMPU966AzDuJwHazPneZ5pMHNe/Q6q04lYKfc53uqsU7vagkoLWcJ2LPP52mdMa4JaPlOvpv70In0dJaz767eVxIAgYCNdrJNNbnJ8eFZk7nsM1Y7HO6zsc4owzZYNn8baqWu1A9CbFQLsL16Yz49zZwNytKbJ7KFnhrNUm97JKvvDT9Cx+h8kuIkSupOfjoWniiWgKiHn+Q35cHrXfaJHk2Rv9RB3+9SMe+hD5T/Xp/JOaEsoxjYRcD3rle9qv3xH/9xu/vuu16wjeQZ+L4CwHeETRDyEX5+7rnn2yc+8YkOvuye0hVlAt/0fCv46hWcprBpAPi+NIe2BL4aSBmsoaO+pSIHWbMGdlrnJtDp5SKwglYKrILc97adlnpoNPyNOVcUnf+8EyWjjL7E4OLF1faXrFMEfKkP1/nUK07lQ1EkHRqG8fuYt6KdXOf9rg11jbBJZ4bfqQc7gvE8O3RZNzO7Zc+2vQKv82YYn34qzMkgJZV181wybw2OBhxa1s9kjrlKx9l79HwTxJOcpeeQIC0A81xmv0qgsj9X9VkgAbY965X9kXJR21cJQf3dOlSvRjBKQOPeNMr2dZKHJYIkIPmOLDv7wt+tU22v/ZkEanhWTFmMLUJreF/yskSMhrywfeVutx8JwAJE1ik9R9reCdXhQbt86WKPQBmd4np6z9wLWeZ3w8mCLJ/Xbt5cRcU8jg8v1kRLolhGzQzHC+Qcx7e9vds2plPVkgjaHnWx9rttc7orozE5x240opJTZelwWulRya/j53SSdkki6vPYPnM8uIYNYbkR0cA3PPhgB1+2EO1rK2I/hTPwfQWAb2Xse3v77ZOf/GR79jlOIJo9X0avh0jKnK+bbKjUGtYUtmTMGpgEXw2D4Gu4WIPA34KvG733/Vg3zrWD/f0eXlma55IQ8HxmUM+G4riHbU1oQJEQ5JwndQ6JsBaAzD2pKKydM1sT8GXuiE/BhnrpMQu6tH0sOdrsnqvzflyjrrLpObFjzH1iCGTCnBTFNYyn4OtZpxps2m8SmMCmYeig2ud8N1fgW42m3koC2BqJmsA3Pd8lAEtPLQE+wSPlohI1+7wSPP9Ob67KVYZ18z7rlOtgE8STCDjeynYFkmp4k3Q5py0RrF5p3Xs8SYX9YJ/5WxIZdaXqcQJ5/W0myAAu0ZSRz2BZ9qEgVcnNDOxHLFNtG+fmaQ912TrnDlBGkSTJg/iMY0OJ5LiETnBW9/ibfuPTLXDHHPBW294933bPn18RX/UtlxZKen3/qo7TGv2etRx5J/yul47ea8vy+ezTlCuv20fKimXU5wDfJEZV1ySHjkXqaNfPKTLk+6j39WtXOyl+x2/+Zp/z3d3dPgPfJQX5RWyysS4Aw/MdBnskK331q19tj3zzX3o2XPfGukQsg29d52uYSyO/FPaqnm8qbIabuW442RR/wBFB7ElK+K39yKwRQkwjoXdHecnKFe5hbJjP7m9fKV+ydX7RIwb4/O8yICIDt/aYTx5JJvSVnq8GROB1TilDTvTd+fMkx4wkGZcH2GcaHPuLtnsPxmqE13YaR7vx/gy3qazJijVC654v2c5jqUkSlDQaGv0EnRXITgkf2a9VztMLc3xl4Rm2tX4JvoIC9dML0LAnqbO8BE2u5ZzzkPH5/GbuFfxS7gSffF+G+7Ke9nOSTj0or6WnXz0g3lG9niyfsmrdkoQQrco21Tamt7MaM5ca9nEf5/H6Hu5PfcnkqQpi59pxO9i/uUqYyvKtM+DrP8l1erlXe3RpbC/rWCVIU5+xk91dqxUJ/E0i0xYRp4uXVtna6lbK+Wlg2Puw73NA9GskLqVXKfhCuLPdSayyrxJABXJBPPXGsVvZvFP2WFIHcoc06rgUdqZOvNMpuRvXr/XNiz74gQ+0d7/73X1ZEWYuvV3KUb6XcOnnde0s4Sp6lrHvKedbhPdG5vIPfvCD9v/81Sc6K0bIE3zHurz5HwlLaVwFL42MIdNUTA2kSpZGNMOfCqgHLqAQltdBqKvNSDlUKNMT0KC4ZEAQ873cS9isGlaNJ22pc5YIsAvwIQYA7/gc2wgq0BoaSYhzvdzjDk4s8N/Z2ex1cM7JEJknrfA+n6Uf9JwwVmNnHTKlR0Yw9eB9JnkYohcYs/2jDzbaxuZWO5nmfGt0IA2NY1SVkpCzpCeJizKRXprGI8EiwVe5SAMl+HaWP52glJ6gYdtqZK2T8pLkrAK1xtLrym6tewVuf0+jLXApx/W9STo0mrXflBn7w35z/OwTyCNyw9pOZU8jzN+Ur+ef4zZ7avP62gry9slSm32esPP2Bt7z0IHUwZwqcPUBQIzcOm+LfdlliR8Jz1NIdKwiGESUfnDVAREllwMy5kSXukxucELPIN/KeY6f8jXXeQBYJ02A2TFrlUe2tm1O+ySprcTQ8jIsnDYu7aD1qmPQr7vZ8ppNHs6AtsKfUn9WpGoiJ9STfqU+bLTx6nvuaR//4z9uv/Irrx/O1TS3rMyege8rJOzsomucAmTh+vWb7X/73/+PPufb15K6FUokXClQAEgNqSg4KnQVOoU7wzkJWpk0BZC4iYTGhM/Mdnapi2CdSR+Clx5G9Q4FldqGBIIkF2lgDJ9VUMl7TBIzlM29tIc52+evkjS12ZcBmMVMPTEsbpjB385lAdou9CdE15c6nWNnqEEgDMlpmMY9c5ZjGpWVgTrH+siZ+ee832nM2PHVKxEMq4eXZCRZe8pHGsc0Uho3iZDjpgxUby8BtRvWaQ47vY70SJbIRN6bxjzbW8kH71FelwiC9cr2e59ksoKGkQnBNj39BHxA78L5aUXCFCrlfc5DCuJLwDuDA6RmgE+Sr5Th+jz39byKw8O+Rezh/n6f3tCjlYxyHzJp2w3B236IX9vYbLvnx8EphoqRWbd47eRi2qmLtuvdjYgFO4TtrsDXMdMO0EYjP5KimbgcdfDdu7XXtibAV97TPtGWBPMEacpP8pgEUFkybGydEqD5zrsraDveynGCbxLPLjetdXvBeLAPfifV7aT9yutf3/77f/tv/dQqzLdb+Kb8LOVzVPn+Wf995vku9CgAPISutWeeea59+Stfbd/4xiMjEQhlYBBZjnA0Z1B2Q3h8uArZICy5QYUbPGiEBUAEiO+yWwVUT0DDyd8oj0ZEYRTIELKe7DMl2iiYGdrU86nhIrtAxdLgpZJyD2x79hTWkxY0WHqd6XVnF3PdHXYEgH560w02x8BrYLedsdORSVP8DUgbAiWBROZPv2GsCBeyRhEjJCi5LIt7+J4Ghe9p2Hkf4wnJNtmL9xpy43lJgWBnP1ZvLEOFeltcS+NTSUwCqOOgcdP4+zf9Rr0Muwt6GGcJg/KT4KOsCeIJpHz3eZN8BIYxJ781PKQFIE8jqAFOOTZC0vt4OghB78m+omyX0nQ9C6/Pdnuv5WRbCTnvAx4REegGfWtevibYJPAJLn26pR2OAwamOvKpPCcY2x4811WImN3ctnbaIZtV7O2tNrYQlNQlx03iqI0AfO941V19va3TSoKWstqzkqd15C/8JGw89oauBKHaAP6mHn26aiIat3oOxXbf4lHZSTn32txf6+/huu+hvlk25SShT3lRFru8TFNmeW8SH8ZAOTT3IXUQ+4edoG8hOt1+bG+197/vfe233vGOtrMzzu59ufdwPg20z8B3oWf0evnpxo299g//+E/t7/7u78faMYzC7k7/3Oxhnvmfm2ykx6SB9BqClwKMcCFAAoEGUaDQUChkKvELGHQ7GZnOU8hIoU2jbtnWOD2kqly+J8HWaxIA61Q9M9+dXl2WpyFTybr3cEBy160+9yw4209mWOs5aJxURkADlcLrdaMOPSn7lnsdCwFVMF+RDxKuJkNB3XkGRaZ8AS77w+cFBaYssm/te/srQa8Cn+9LTyONoONtn/lu+5XnMrzp2CQISh5sS4IX9ye5SLnxXVyz/YJnkgg9MdtpWwQxCag6kP1v+wUVy08ZMwJiH1uf8Qz78s+7Oy1lhacO2o7586jd3JMAjqkT5dD3mMxnezyAgPs2zm227c2dbhOUB/sUb0ywdXleXx64Ne7t8sjSweNBFjLfIYHLMUng9Tvn4OI0uEmM8pVEQoDkN97hdA7ycIDnzt7qE/hKcPhMMFx6tyQh5ckoUzoPErMcN9/T6xvgK9FLW5Ly5NjYf5RDwin5H/Q3//i8844rHXzf8uY3rw5SOAPfBdD7RSdcUSXDzrOCt/av32af5y/0UAbEknNH8YB3d8535dEwku2s4dHLRMg1ol1Apt2nEkS5nh6tgMH1ZOlpaPUaVx7mtD2l8xkCnIaOeqXw1+uU3Y/1CgVIIFFJKjh4vwZQY6zSy/z1/OwfvbCVoTlhuQbzdQP0VC6Vj2t6FLZdb5ayxxzvVk+48qxjx0XPSeOgAUnvt7P1fp7q8HwdK+eY9YIFBX5PosRc2RjzOQ/AvrKP0nNdAf60l62GsapFgoRyQh1sW/Zv9SiqATXsr0EXhHm3G0AsvT/lwDZrkFO2k1RmXRJ8HTvHIMFbQ29/JanjN+fv7fuUJeZcj48OOgF17BJs04hnfeaEp/22f3Cjkz/GGlmTLCgnAjrvXSXqTZ3DzlZ3XGZd/Jgm8Xc3tAAIKNNleOqDerC5RTLnuZ53YJ+qwwl4SdqSDEE+mTeu4JtymmNlZEH7RabxITuMTfKYcpB2J8tLuU5g137lNZ4zabI6AbaD7V2Vh4w46CQYGjZ6tuq7aXnl1eef71NYnuhGn7/+dQ+0977nPe3eV9+zSqY9A99XKPiyxtejpvz++BNPt4ceerixpIXwDEK6ubXVDyHQW+iGl6UGU9JAhvsMfSEsrrutrD8Nl8rONRVQw51gl0bRdaYK1tI8lYqWXo2KNZRqnG6UhlVl0ABoPKtn1OdSpu39BIeMANAHJkFZRhoxzxMlfDiIwNgsRJJgmXgbKia/2y8jE3PsbIORZn6eZ0204r6xk9dYQmVom3vNyiZkiLH0fGRDxpTj+kr3l86+dOxYK0niV/VOZfESjQXRX5Ge/C0jBwnk3JORDQmB4fIKlkkSNFhmNhtNyAS+HHONrd5SJQP5tzKdoOhY69kuPZ/vSBKqUbbtlpFL3ARSQPPkCAI2kt5cGZAklRCx75LgKQs8T8Kfx4JmCNU5V7d0pb9dP2sCIxvMbGx4QMnImJYsZdKU+pby3eWFA0n6lMl6wlN6u9Zd4mUdZxCew/q+Wy+c+hhNk+T4Wy+PcF9PGBkHUyTgJ8hWgpdesXVNsE4vFxnTWciIxsoRmIA/yZE6qIxXuVfWuH7j+vVuo++5556+VS768Kv/5a3tXb/7u+3iBebDx78z8H2Fgm+ecoEXxTzB81dvtC984Yvtsccea9dv3Gg392723VjwfFE+BQDPV3aWcxI5NyebrmHmNHgoRYarFcDqCawBYzvpSR9u8qDBz7mq07yUGQzHeZoaOxXL99i2NKDzd0Ku88EIelUae+dqUuE1CLOxPurb+2kkaviesvAebJNhTvqaXbg4z5V1krwL48j9mSTi2mQTYpz7EnyffPyJDsQor/tbSwR49jvf+c4q4cu5RepqSFHjiWhTN9m+ZSTZcCyqcarkyrHQu0/DmEZRYysZ0VB7P+Ok5yG5492GUjWGS8RAQyy4JwHL+juF4hgrGxr7zDivMsQ9euR+T0NN/fRSPeM6CSbg6Q5RS+BrWwX3JJiSBhJykCHzL7jH5XGOceYj4Fm5pp4NWg6POJlpzBknwNm3EsgkrqnD7iXgGGTfcs2lhUlo0vt1fC3ftjoeCYopF708DkVho54JmlIOU6YEfuVtnbyPyF+2KceZftUpUX9yjJ2uVm8zjL3y0A9HXo1TRxLsTqL29/ucL/rL8YfU7Tff/ht9je9WHKZwBr6vUPB1lyv0B8EgA/f6jVvtkUe+2fd5vrm3127cvNE3MoftrhIm+t6kQyg0vhqTBBPn4BQ+hVNjwN98N/QpuxWoUtnswl7G8dFqhyuVTXZtGSpnGga+zwx67NuVRj2/G07SOPHsnM150A2XipdhPlkr9bRuKm/214qZTgpsGYIWn+4CpdIaSmWu5/yF3X6qEfd50DffJTIAs+3Ve3aMqOPzzz7Xxw/gdUctDScGnxOiNNR6k5TtEY09Y7WNOvIuNwLRQLNFJ0bcOUAjIrPxv7Dy5CUvyfyVnTRwGsMqa+ntVmBLg6hcCQyCdgKn42JdvCfBYY0ITp6T3qXjrmxrzCu4WK5t1/hKQOhPIxc5LTHqetwObrHD03ywgXLjGBoOdirB0CvXyRdg05xM9HL+1YQz30+93cBC3e7n0G5t97nTjHolyRI8U/aTKNSlaoKs/SKhqwRMckTbExxzbB1DdTEBdWIK3evOpU7KWcpLtUf2beqR8ma9dASMfvG303GOcY+8TMl8aTvS/mQUUN3JKSrAl7LRX8CXMfqd3/6t9uY3valvgLKyLwvY84u4dJZwFb0u8A4DPc555N+Nm/vtiSeebA899FAH3Vv7tzoIs6NTnyvs5+FutY3NEdpBYGp4JcM1CUYqlIBbjWiWY9hGo6UCCb7UVs/XOqgsej5LymPd9vY4fm9IqYw2vV+VWcURyMZcGFGCsSVkvlPl0bjPXvaYZ8ysSJTfOe7ajxpSDZv9Isg+99yz7dJl5tVu9jpoFPVYKJfQcXreaUwp//hw7LCjl+7SDH5zO0vrn/N/tgPwHRt9HPTEDwBbz5j2f/e73+2kQLD2OWpzgXsAACAASURBVAmcIO3Y5Tvsv2T81B8v3vtoq8YwvYYkHLYtzznWq6ibGCSw57hVrz1lRdDXIzGszTsIBSpPGmjvd3zTmFJGGl/Jh2CgDAwj39rli8y1bq76gHcOYB1Zvfadhlt57v2/tdv299mcZWs1X5thdO416qIu2Zf9/azx7ccKjqS0/Ke+5lK3JDCOn+d5JylJ4FsBfRy7N/fPiKf2ue/YPCXJLteNeqTt6GX0cPfmam/z7Hftg3KZNiq9+YzmrXm0k03g3ZJnI4bKKTYF2yoprkTdNkng+FR/eW/fg/7ZZ1e7/wG+7E3/nne/q73m3nvWQs1nnu8C1fhFJ1yRcMSc0TBW83fAFyPy13/91z3cvH+w367fuNlu3txrx9POV9s7eMHzcXZpVPg+knGGV2k4qAqa6/hkxhpNwVADqCBq9MZ1trfjYK0XHsnF73oPvjPrMQzhSbt+7dranK/KpBHSSC953z3blE3Mp7WeGk6VX7bu+3mn8638xnWAC5DTszDMmUY3Q87c5/aVV68+3y5fvtSzptNr6/teb2/3cpNIpJHv/TttzkH/aSR7Fuu0VzPPW0YH6rrDzrnR9kuXLvfxxfMF7HMsmbag7LrRSWZvp0clSdPzojzaI+HwxBoJnKRI4LPf+Ns5UJ91iQzv4D7CddnPPONY2ef2dRrclC3ASVnlHqMiXKNub3jDG1aybx+qJ9xP2+lz9yu2/eld6bUKRAN4WRZ4ru+NzEb66hu/5bIdgceok3o0rnPA+rxUJ0mCese19MbVzy7rLHPZYzXECFtbZ82cBE7ZtE/tL3Rni8jJtAGE7aogXq+rV0z57E/HinqPdsa6ML72geRn9lg3W+vZ/vORmtnv6nN1BlIXakRMAJWQU16CrzKifJBPI6ByTZKkLCZp4j5zOMa5w3e1H/3wh6vlcq95zWvaAw880DOdL1+6cAa+C3i7dukXDb61fsMwsH5u/PKpT32qPfr9f+9LjQ4Oj1ZMeMw3bvcknzQKfDd8LLtVIWSeGV40RV5lT8OmkUxWq1EdQDrmavV8qW+yZt/HdRRfMrAy2J1sbLajw3FSCPerTNbHELHKnV5tV/79cXC9YSONJ/VEWUzyyfAR79A7ybrJcJOhJ9u1ftbJdxL6ph2+Q2Ojos/G6oXbKwpis0EfRCw9LUmM1/UKxufs8dhnGQWgLukZ5vjY9jSu6VHaD4IJ5Zq8J1AoI8ia7U/vVdkRNAQ6k46UCT1b5U8S5nhqTDWagrHv97qGWUPKXFyCkfLjNduRxtr2JqFKubOPxjWBeCTtSRqzH7N/Uye8nuOZBJp79XSzH5MQsz0jlUjvknGyf1MuqZNEwnpsMW/cl/yM+XlJKWUIhNlHjm3vv43R/mxf9nXatvU+Gw/1TGvCzsfDUTAClbpe52y7vZh2yBr9sz323Z3m7xOo7ZN0OKxHH9t20nNp8hnlSp2DeBJRgijSP3rPlI3j8+wzz3QnBDt83333tfvvv7994P3vGytUogPG2XRL/15en/gs7HzKMGhcuyBNe0p+7Wtfa//89a9PJxuNEArCgpejQhpSTAOl4mh8M4SS76lhLpU/DXaydZ7N8GIaG8tNQ2E9VC6NYm9j3xd6o88bp9FNBdEop7FUMVB8wFeFyXC6zNX3a2w0kHp29o9AqoedBkXA0EAlO+a39Gq8R0Ike7ce1aDXv+t9+XeOm+Oj5+hvyoDtqOVV8LWcKpISBj0XQU0DmWAkeKTsCBD0T5KP+v55LOftBbtdn7x/vmdfKj/p/djHmdMwyOG8jCRBwbpbhjJmX6Y3nyCahMPyMMYJFlk2102WStCf+wnvdZSUfZRjkfLvPRkBcTz0Ju0r5dn14oKpYfCVLJ1AXEeoPXWBOlqWfZCkqrdhOoowYaW2w78TfNdljXEfV6rt8b4ME6vrjjnneWe/WIYOR0YNHD/6oi/rOtjvoXsTVe0bZZf3I78mrELK6M/ZZrZ29fnnejVZrfDqV7+6vfWtb23vePtvdGAfMcFpfMexOEXN1s8irzr48/j7DHxv06srAWSTspPW93l++LOfbTdu3uzbwKlshKQ9F9ej9Gq4lbJcS6lh0RhrMBVIPY00ahpKn/UeFZvfnfOr5doOvUTBUEPTFZnDCMh0nozPkneRSumzsxFEcUaY1vIFYOvO9fREKwPX+FN2ZcgqGV5EnuubIT4ZsXUQLOwP/7asCj7pmWZdNAAa3wrS9pWeoyLlc9n+atjSyGm4svz6rgRXf0uQsbx6TUDIOuUYcn9uP7g01jybZMz+tEzGQkOcfWxfGnJMkqH8JDCkwU1jLqBXj9b+FqBq/9mW7Jsco3GdjN/hYSYJzmd9PuU2I1c85/QEz5m8pR7ze+q67+HeTtB6kvSc8CjApidtfRJ8e1u657vu0y2Bb8pF/X3sDjfmzLPfrbO2htcl6aVfehuPXuhR2p96yRkJohz7j+WbRA6MumErecYEO64TZnbTG6dnzIPB9rjDGeDL4RMcpPDAfa/t5W7m+vsz8H0h6r3Sws4rxZtYEyeOfOrTn25PPvVUu3T5yirRBeFEMMzA5G+Ewz1aEU6XvGjwZIPcm4kDCGuG+TRECqXsXW+R64a0Ccso7Cq0XpeGUwDxOkrTFYBNKlC8KZnD0dFwJoDpTcvQhwGlnDGvbXtlqbaZ99A2w9ne67tct5sGptuVyfOiz5L92lcaCreWU9EFwzRyMuqMQiSIVfCqhrtKre+2LRq3atwTcBJw874sO4mB36m7Mua4JElKwMx6aDzdpKIaQNuQc9yVPCpPaZhPIwu1D3L8K/grr9me2ic+k97zEohUslf7MGU4ZW/cNzzflPfajuzr9ECNJNG/nvJFmemdqRNJDJLIdJk4GaFfddQQLONOWcqN45k6fNLX2ePjjX+nAa+/LY/RvNTQ8c4oVBI/+8nyRp2HQ5k6lGTGZEmJtV5uL4OEtcl+aCN4t06NXjPASjaz79cmXL9+rZ8ohQ3kHqY4/uAP/qBd2N3p4NtPe3MZ1Rn4/scA3y6Ek0Rzas/nPv/59r1HH207u+dXSSyAidmjAAD/EQ4EYZy1OXbdUSHS+1MpEa68L42Sxofn9bYFMAUZQU3w1bhoaFUmDZgeSgXfnrQVxxKmsqZnmEo3jMjYZMO6Wq+cR+QZSUca7gRfDYqgazv0mtPTTyCwH4k89MzJ/ZEkxz/n1igjwd+6+k49M+uTEYQEaMlABdgErApMPO/8fwJxBdxqNBNAuNfsZt5FedyvPKVhzzHUaPquJaDjtxyr6pHq3eS4C/bZHscr6+L3DMv6TL4nI0JLwM61BJ4qgzXsb/1stwS2Wp5Rl5O2szuy9bOfEuTHNqYzQKeOGUrW8xV8zWDnOcEny1+r48mYNzVyY30ljMqp5DfLAXw7+XDid/ox5SkBN7/bZnaIw/OueuH4SfzTHqnPSWxSV/L9HnbC72bq229dngvB4H7XofM7fUkGMzouMeG99DkJl4AvwIzX+/rXv7596L9+sMMtpzWNZNRp85Az8K0q0BnTaTPhL7z5Zbxipdjx6uvf+Eb/T8IV1cUYmkgkALgNonNsnsRTmbvg4Wd6JHp1CQCCL+/JhIych0llqEqE8izVoXq+S16F7zzNMA2dXz/O0KSfCroJDMmSV0Rg2qDCtlvOkteeAMDvruU0PM3vLuURwA1VL/VP1ifBlWeNXqQnbRl8Oo7Vq0hjVA1vFePs+2ybZbjcRYPM/XpGacizLgl+gl31umyHZWQbNPq8R9JWiUlGIShL45jkSYKaBCuJQM1foC7eKyBZdgJQJUMa/DoOVXbX+/6kbW698EjIJAeVfFbA4XdJZ8p86vdphKVf73s7D/BNcJGU+2wSZ9vKSbz9mWhUJXLZL5KIdZmZz7OuY8SzHmeqnvKsUTrLS9Jl2do1nsMmmqXPdXRxFSGc5nXdBMd10a6Npx8AV56RyNFXo8zr/fhAkq0A37e//e19gw2J1Znn+yKA+YsG3yXDOyBl/vfDHz3ePv+FL7Tnnh87KcHMBMIUNgw1HrBszyPCquen8dSwyezTO3Z+RwPEewSiauSWwqrp2WlMEiz4nbAzc77EjtKbSsCrZGGdPZMoMpIiNKIaSusraGm0lrwMlTdBLcNv9kV69DNzH5vU889kuOwPDWImA2UoLQ1jGi77z7D4aeC6ZBTTGBkWTcO3ZCArOfH99J+eQBII2uOhAwn0jleSiHxfJR8uddODtB75/vROKVfvjLpJ7hJ8BQ5Ds45VHXv7RFB1HB17yqke32nERXmrRKaSo/VxJGQ7dqZaAimBoxLkBOca1rcs5d76J9Gxrl23+94CI8s5+8H77QP+lrTwfNeJMWF8W/C1v6rMzQA8clvSw85xAgxdJqecJbHQVmQfSlqNqmATmaKjH13z7gEP7J1g/oxEGeLs8jrqnQl49tGYF97rGw0BvnjHv/d7v9fuv++1YzynnjnzfG8DwK8U8E3hqQJ99dqN9unPfKY99vgTPfzhWk6Zf7J3viNs3MN3jSTPqUgIEM8KygqU4JveoMKt4iW4UTZCaFi1eibcm+tUU4H1fBFOsp0VcpMeKohaX72aobwDfA2LatiSwWc7lwwAfZTkQHargXJvXefIk3gkwPT2TGF8FZt+NUlE7z/BRyO25KUK0Dxfmb2yQntyU46sjwYsQS2f894K3tYvAYj+tS2CH/XCQGm0laFKEjIsu6SGPi+gpkdp3ZRvvcAMjdZ68Y4E0XxnGnWv6/Hxd4I295pYU2UoSdpp4Go/GDZNEjnr+knfJEfdyrZbV6MO6XVlBCJJpTKY5FqQyzpLdLtuH9PuQR61C5LyXKqn7qp//V2EVlnKdsp8r2VWYjED79jbXfBNkqv88ZlAmHKt7cmx1HaprxxMI4E1KYr2AcYs12QPBfduR29Zv2tGM2W5/j4JOnUa5e/34wN5hrI/+tGP9nXfZ+B7G8AtCvmKDjv3vcc3Wvva3/1D++rX/q6zLAQKgVRAFWYNGcLmCSmexwt7c+cljYwKqXHJpKT0zlQ4rwlMaSxSwdLIadzy2VX/s1HHERmXY95WEM9s4lR63zErwgBfjU4FGuuZgOB3iYcbbGiQZM2WZbZ49diyjdZXpbQtEgnb67vtC+6X3FRgSGUXdExyc7woN7OFs3/0JGr/5T2CQBpm6+F9WX71an1er9521ShD9n+Wr1wluahjnM9qnFP+kozNoDZ7UqeZgRyLWj/bwaeepfKRBMCpiYwY5VhLVAS1XD882sB6/rHDmYCpPBjNqX3u2CunPmu/Oe5eT89VgpGeM8cS1m3/U/YcS9uVskLYub+3HIpQ75VcaKeQe7353V2OzpyXOnFdwsH95pSkrbGcBGIJGdd4ng1dzFQmbAxAmjyIc+LqBXa40jYy1trAjJhVOdW+4vmywcrrXve6nmz14Q9/uIPxIOEbZ9nOL4bBv2jP97T6yQimPTfav377u+3LX/lqvx3hQZENq1SDKQjwO6zO3/WUFSwV1jpwPdPp+R0hrcKXzLl6TrVMlawahf7OTnuZd5q3x9OQ5RynxnEJfNnggncITEsgpvKn96ERE3z9m+ctiypqfNMgZ1v4noloeonuKpVzZ2kgLS/7NmVhCXzrBhfcr8d5mhxplKqR9v4EygRBf+ed+WwdX0GDT/vlNPCtIOu4OmYShTSueS3BVxlMQ2897RdlM6/X7/Vv62hbGFvrkHrj+Bn2zshGjoXgR30zbD/KJLFybC5TyxbY9byS2GTuhX2XhM76qu+2qepB/3sC39St7P8E35TJDsIT+KbnW8lQ2gfLTWLPfDPLjZQj7jEjmWvujrZkRzAeEl1+ZzMMThii7wBcTwrjHm2hB2RwrffP9naf885d3irwVjLhUiQ8392d7b6n81ve8pb2zne+s4MxdeknpZ2t8709/L7SwZfac17681evti988Ut9o30Nas7ncZ/gIjtFyA0/a7iTwXN/enb8bZZuhkuzvDSwtwu5pfFOrzdZ8JQv1UXUd9gOPdP6jnXDTFh37HgjYApGSTjqvG+CSbZHr0bDR11dbpHGLb1Kvuf6QOdHXRuYxj2BNt+b5VWCYX9JCtKYVWBKSddovtic75Jnk2BoBCANeAXy9Hw1atnWJQO+RKgq+XCsq/Gz3RW88/kEK2XKemf7btd+7s8oUdY5gSi9spRjnneTC77XCEF3GM8NEBC8JRjKhNclFEkSnebwnQKU7bVtWe/a7+f6PkwvPBXIvq/9k/oH+PZ/xfPN/q3kJp8fv43lQkmm1GGupfxVeQB8nXs1S5l30+d4uky16aWyKZHbmdKnIwq4249pBXwN5S/ZtJQ/bc2wN4ft0sUL/V3M9z744IMsfZ7C92O292zO9zb4+x8BfPcPjvrRW1/68lfbN77xjbEl47TFWs6pVcWi2Xh2KKlzINVTSm8wgVcQcAcfFVzFOs0zrZ6R624FjTXh7tmWJyMlf1qra3ssX+Nj2yr4jrW+p3u+LrvQiKYHq0FcseBpftX5NQ1CekMZMrNPPHsVhYTs8Gkoi/dlm9Mw2VdJTipASIK4J+ulMV4CrByD08A3310NZAUW/k7DXuVMUHHsBKME7ARj68y19E6rcc0xXx/3YfQTfO1Xy7ZPvaeOQZKfChbZH865J0HKPlc+awTB/jVCJZDb5iEXHC4wAJ7nJVg5ncRzRlayXmY418RLiYlj4DrqBPE1mYlNNpZkqUZusq9YatTHtcz5Ou5LwFtNMWuMx7zvGNOUPco2ZyTtzUxQyLMYOsd96CGJT9gs/ibsjDeMPjr3nslUPTfgHMRnbA9bicYSudOWDrlt7eKFAfQf//jH25Url1eOBJnOYwPNs6VGp8LvfwTwPTjEw9to3/jmv7Yvf/nLvS0mCilUabj0lvjUYCejVnFRcjOjEUS9NbMLEcbcBMFy9UolAUtKpjK5zlDQ1yh0wSbEtH/Qtjv7nDMuE6hfzPOtByvUumSdNXwCCXXU2zVEZ99ah0x4sg8zBMZ3GLZZu/SnBsPEn2xzeuRctywNbiUZCb7eo6H22Rxv5WAJLKrHyHM1mzqNn4CR7U7jbl010NYvwWSZNM1nsCrHS2QgyU9V4ATbBPkKvsqDcpS/Vy8132F96vgncaBMyZXl1z7mugQoQ9OD8A3w1ehLIr2fOqRHlu2UEI0Q5/oOUdZBWVZfl/o4d7iybQmE6T3XMcDz7fpTfjgNfJMU+gjAZ8KV8rNEUFOuZwJMyH6QFwkKvwHGAK+bj/As7UBHTd5SZjf7MqsZeFOuEnwlj+iLUzHs7UzY+bWvfW372Mc+NsbBva7LTPqgKGfbS66Jyn8E8GXDDYTsh4892b7whS+sTtYwG3PJ4Gjw9UYUJD0oPWJPcxFsEGKE1LWrGpfTPF2FeMlLoV4JVBrC1b3Mr+5zRvFYrpMGzDa9GPjmOt8MyaroGifLr+CSHpBgmXNONduxAjCG0v6iziimawUFdMeC35OE0He+K72d7Ms0AE43aPQ10pavoUzvXqOh8aqeoHkDS+xUI74EvgJ+ti2zkiUICXqCXQJUgkf+nuVWwLsdwXDcLcs+s932h0a2Ro6WiGQFDUkBdZS8VjlNfan9MpPLkXBlnWpUhetuasIzbsiS2c5Lc86O/wD4efc6yWcSQHa4ul3CVSUTKSc82sf5FPDNZ2u/WgfCziP0vL5OO3XldPLXJWEVNTDRivCyfW7/8ekGREbDui2YDndIPattzuiM+s34Xrx4oW1vbbbf+I3faL/zO78zstaJBkz9kUcmnIHvgoV5pYOvCVeEng+PjttXvvKV9uijj3ZWh0BpXBTWBFsNoMZD44xw6REbjs4Mw2Tbpt0LXho+lQdBrga9GiuVJ41oF3DA+fBotbdzBRHuebGwM8uNNFqVaFhXysj6pxjomafnW8F3yaCn9+y2m9xHv6r4vMckGw2fz+mNpAezRB40WoKJhl8SVYHaNudnGjK9AMFCMlAZfxI63y1RSRKVpCb7UtmT0AgwtYzbga9RCeuWHl6C62zI2Spx/VSoTBhL+fN7EprsS8vMMankiXfVYyOzf+1jdS0933EfJnneoS091ux/+0G5pNwsK4E+vU7rovzzd0ZY+hhNYefUa/s29USylSDacbv4c0luK4ilHnkfwIvnyb8kKerFUsLfbF+Y8x3nS+Ptpg2z7u72ZwKkGc2WsX/A9rTjRCr7oBK1lAE30qE8jhPF8yXLmaQr8k+kMmd7O6f0nPL9lQ6+h4fsTbzZrt/Yaxcvnm9//w//1Od9ETYMG7tepceToUnBbBb0YZy8ny5h2ZLhrvS+0hjrDbtUYvZm5jODNQiWrwCj+IJvltm/dwBmc/R5c3PalIbFcHQ1jKNNI+FKwEsvJg1t1ilBiTKzv/TiNXLcq+eb4JEhfOsq2FTDlYYx+9n+kkBlCDnbmuArGbFPDRnbrwlC9bmUgfRa7bM02ml8BMsaxtZ4ZQZvgkOCbyUvWc/03DS42c6slyCSnmKd01Y2fc4oRAWSrFOSPstWTugf9SVJXvZRAlMFX55NMicJE3w3enbs4WruW/n3/W4yYda1Xq11sb2zTs7JS5JBy8z+HfK31Q72D1ddo+zmZyW/a3rYt8EdG234r4Jv9od9npEZgNfQvuTNMeBvxpe25zItk6hYJsSpZuqV0Tyed4c5I3gus0yQJcv6qM/dDps4g/q8t3vVS3cSpLw77rjSLpzfbf/z//Tn/fmd7e1VP4yzzgep6Lp4dqTgCxH4lQq+6wI9IkPg1eOPP94efvjhLnDPPPNsO3/pcjtCiI6OViFNjYFCrEKk8RKw2B4tvQgzfS0vQYXynBse88Lu7jRS/pdAgPtzhxjZMOUfHoxTjUi64rrepwq/xERTQfqpMMej3RmyU+H5TM8rDYRgkn1VgZn6LBl3+0sjokFKD1+Dbja5/W0Y3zkq++00cMuQV45n3m/0wbAkZfNPTyLB1jY6Vo5vtj1JUjWq3ZBM+3D7XcNlf6TBzbFxPDIKcbt2KyvWIT0+6wsJTbKmDPGswO7yEuU3+0DDzzWjEXxPkJNAUWYmvfEu7vNkL700Q528P+eMs7/ss7E/+ay/WX/e5fmxVZcdAwFL/bENlk/bq/7N+RU9VWpxX2X1bJ0szFthUn4njujfCedKzyCcxOY0WZpBaTpkZTpT2D7yM5f6Od/qHgYcitC33I29r43aJYkRvJWTlLnRTzPwrtuXIevIGCBuQqXvuHL5UnvTGx9s7/zt3+5Lm0y07Lo3JV2+EHF+sVfOjhR8Cf1fvRl2ZQF8+5Zp12+0c1s7HXxznmcJUNKbkBGj3KxLSwPbQTEOts45Sb2k2Qi2zv58X4YFk+XqUepFrHax4jD4o7HRhiCTDJQ6a8iqQg/QQuFH2zMMrPFPkKjMNg2w9U9DkYCaY6ARXGfvgzknKNungn/en+BkSPE0EKqiUkkOf8/GdIQwZfdJDhI0bVsa1kqcsi/yt2pMJRPpUSTI8F1iZLsTfI08VDkXAO2fOqb2QyZsJYHrBvDwcLXURCBUnuzXjJYo1wm+CWa0VfCVXClH9mmSGuW+ylrt/5Qpvqe+pE4lMKU8K/sJgPaPYC5RkGQ49u4wpez63O3Al/cMIk+m8pC5lMvsv0o4JBr2owTLvk89ol2ullg5C5Nt6m1mxnaTXJHhBDj9k33mtMZp004JttnmtImAPeDrARbaL5YZvf3Xf629/Tfe1ueT18B32l3wJZj6l+XWM/B9Cd2scfOTAf7c5z7XfvjDH/Y54H3A62RObEphToOoYfKaBvH87s4LlsJkGFclMQSkZzwU/aRduHB+5bFW4ddgqowaulVyFXOiWztrR4JVo5bGvQIzis+cTwJbtjONXBoujaHDYLlpQBK4KyhrQARM68wz6YFX8pDgbJl6qUsGLAlHrbPtSSOr0c56peFPgEtvNQ1NvmcJgGtfa9xy3NKIaeQzvF/HOA1+gpiynICWYyVhE7wS3JU5Q5R6wZWo2HbfmzpjP+bUwdKYY5T5x1jyu/PAGOTT/tlH9EutU50bTtmtMp2k2/tSbvhu+SkrS+BbAdT+FNSTJAzPl+MmR9u9N4mfepIAJ1HOeXAJgkSL3+hDgBcnI8m17+l9tLnRtnaIwG2vQtPqQOqT5DrHotqS/C11X1sI4LqGHyDmecD3fe9+V3vjGx7sYe4EX/XiJZj6l+XWM/B9Cd3sIHYvddrA/2tf+1p75JFHOujeOjy+bdg5GW8qsWyZ7dCqQidIpPFM9jmeZ5u4cZ5uMtdknobkqufZjRh7H29u93nfLCPnmRDoLDsNC+DLOj+VM424Bt65MkElPUzuzznlJVBOYPLd1YutgJFeuO1Pw5V1cEwFmAS8CpwJnmkgnPv1oANDkU4zZH19t+2q3lntAwHQ+3PeMwE15+oTfJcIR8pbhmWrkeRZw/4pHxVcfEcFAP6mfRl2Vh8yuUe9EDiy33OpXYKbMpl15JreGvcansyxSiCybw0L5/ziUl3SbCjr6e2ml5uyqi5Uckl5bO1o6LmOvW2QNFfwxfOF/FZy6n1cdyqk3lNJjlEFxsWMYsfIfqJc9yLo0zbYrr5Gd+SJJGnJaTNtT5K0JaKSsu6YoUvKVR7byu933nGlfeTDH2r3vvqebqPSRicxfAnm/ud+6xn4voQuViCSVX3729/u631v7R+0w5NzLwq+ldGm4m66MC3qVME4gcuw9DC8w/OU4aZhV+AFYuddnOvsxoulGjf2+ryvxjUNN98zmzoNyjC4Yxu3yoyt/2DnY3tADXQyYo1LBc9UdspYAsRU7qWyfcbzWCv4Lxn8alz5Ow2Qv1dj4jGSAr1ehcSigniGKXMTlTS+S0BvOzMykuOcAGxZGVZO+XC83UHMPk/PVrmyLkses4CX3lkCHO2rc75Zboat14ndvOmDY5V9Yl143qUrCZ6CSU0YTCCWHBgKN6qUJITvlTClLFXyUttgZKWCnYBCQidzl5tLrQAAIABJREFUnvWfbdWbd3wkcrwH8M119ktjnSBU287frMcVbA0xJzDaN4Kr0bXer5sb7aTXfZD32nbbUIG5Epaq39kX1p97qCvvdQUIJxgBvmy04ThlP/NMkqiXYPZ/breege9P0LUZxnjqqaf6vO/TzzzbTja2bht2TrZXgacrP8sdYs5GIZZFVgaeQAf4sVzCuTVD0yoh5a8r65iXWaX97xByZm3crDjVQKcXrMFLcmDC1ZJhT0XQYCW4OwxprC0nAbyy9iQb1E9vMI1zGq/bAe8S0UmwlHlrkNIwObbp6Rq68/0ajwpqtvN2nrfGI8nJUthQQ57zo8qUXlMlKAJMkqPsC5/PvqjjpBFNLzbl3TYDvs75euKU/UgyzRKoCzY1yzgNN2XQPjZZoR8dKwmNmdaVUObf1YOmfAlrBTzrqfeedUnCmPImuckxNJowZHc+0jD7N+VXfRZg+HuAL2ctj4THShAcvySA3OM0gCeReYCEfUd/u24+8z2y7au2kKw2gW/VZdtCXe1jiXR1ElK3KlFVnugz6mzWNXX89V/71R527mt7py0207Q7Jj+Buf+5PXIGvi+xa9Ooy64feuih9t1/+96PlXClAKVBWxnxSIFPBVaYUnms9mxIx1KfDBmhRIKwysbfKmyWu7uz087vnl/bZMN6qWyGVJMUaJwM9SR58DmBQEOTfZhGPuuVALEEihWEBDaNjyCUpEMAsO80mPW6ZWcfC/KWu1Qn350ApDfEtSWykeJXyZXGJ41ZNcrpOVewy/lRx8XnBe4c46Vs4DSAWR8BO8HF02n4LTPI7TPqoOdL3epyOQ9rtx8qieN+yZW/VTJmDoP6k32Q3mB9LtvjO4zWZMQloyyS0STBS+Sngkj2h0BHWafJo88L9EnmEnyX1uGqR/aX9oF7XaoDMaEezotTlwq8Wb8KkL1+Ab5L4JdtqHKuLlVymrrrb0b7rC/Pcrrc+9/33vbWN72hT59Von9afV6i6f+Z334Gvi+xS9PrRYAxCJ///Ofb17/xSNvY3n3RpUYKgkqxAl5CWtOcbRppFa16PhUwyJQCfNMYuhxARuvaO8pSmVae2rRJwe72Tl9S4QJ453UMY2poNELJKHMHKo2Zc216pQnOFYSzrLwv+2gJiJLtJ2nRaKqwydgrsKnoFVSz/y07vf4UHwFW0kObPQmGMUjPbcn4Z4JK1q/eW0lBAlFGCxJ4uF69SsHI68N7mk+1SlmlDjnnqzxknV2nTnmu6bTuEjDm6gBg/tUwcO59zO8ZOhbQlT/LTUOOzObOU9aZd3vsp7KSJC3JZMo345XnQVsnx9l3C9a5Dr2GVxMwKafqn31vXTI6krJgvbnP9/I9M4gdN34XZF2akwlUAppjefHypV4O7WD8DOHnO1MWUy97ffruf+srNrK/67SPz9tXOaefnrFywP1G9qgHUQ4+OULwox/5g/aae+5qx9MWn+qzROclmvmX5fYz8P0JulkjbBjviSeeaH/zqU/3hCuynlV6BEUjREgNA1BBVyHhOtuj3e6fSQQKpiGcUcZRz3hMg+B8oPWV4XqqEtdpQ/eGDw/79wt4v1tbPcNRT8T9kt0InXZwj6CmEi0ZTOuY4bsE0CQL6dmkcU3gr6CcBsAsWtsn2FHPvg5yCnthKPQy9F4cS4EoPYb0stMrrl5FzplWI2XfCDi2w7rwfo1TbaN/C3T2WSUyAJtkRzlIcErPOOtnOe6JnQYz78swuuQqvQoNPM9cunRpdYqQERP6x13c7DuBTE9ZufLsYseQvwWo6iFah6WEsCSptv+09iXxquNMfQHi9HLtgxqa9p1JXhgz9CnHRy9UEOQdAlHaEPWX5/09wd12cR99re7S1/Y38uWRpOqkQNuX6wC6uzurvZlTTgU/IyP2v/Xq7eyHOow9pVJmqiORf1eiW0mG5eQndeCABg5toA+Y+33HO97RPd+LuySM/sf5dwa+P8FY6UUY8uHcyr996OH21LPPd/A1PGQCCAKD4Oci9SUjnglXGsQUyGS3yVqH8nGW7ciWFtBNGlFJEFaVU4VK8CVbeWtjhL9cPM+zGQakDYBvesbuYOOcVQWHBK9ku2mIEhBT2VLRMyydBi6NHN/dIzs31dBACmCWq+Gy7ATfJABcN0SY70sAdM52SaQkOhq1fL8GPYHSMpbKT2ObcoJHSfuWvKAkSEl4krxkuG6J5KRRrV60hh+SyXcJm+1WJ5wGSRkxzEk/CLACtnO2zhNn2LkadstU3mp0qJKVbLs6swQIjoXkKqMLGU0x2W6JmFh+EmYJiPVgtYL3pdfvO2rCouTXe69evfaCU9NSPqi//5WRVfh/Zxzl55GEOT62V9KfZa7J1TTnq5zk+FTCXfs+35c2L8twGRn9fPfdd/cikQvO7v3t33pH29n03KKfwKj/Ah45A9+foNMNPQvCzz//fPvKV7/Wvv1vj/ZdXvQQ9MQQakPU1YClkXXbsyUjwTVAT5CS5esVVvDV6GUYEcVz+YAhRxk2Ie9eZs+aHqeFCN5mQKbHodKasMX6viuXr6zO48xurYBm+6qnobFMYE1AyDnnVPqq7CgpdRV89aLMjOS9tj+JSvVY+E1jyafKv8TIvfc0Nq+hzXlC2+BYSZISNBw/flsC9wq+GWmoRiy9VAE/2+j4VpWwvfYj79B42y5BEdKmrLrcyncYeTED3PcIvtTP6Qk9YjPszYRO8K0GfMnYVzmspOI0oKwe2hrITIVW+TV6Uu9NQixx0vt2zPvuWrFLXI6LMqM+qsOuv0Uv2J7x+rXrq1OJeF4dNSvZk4TcY9nx7iR4Z7vbFrZ4FMzTdiwRvqp3/Vio4nvejsxUOavyV8fAbGwIGaFm533f8573tDe/8Vem05B/AoP+C3rkDHx/go43/OujKMEj3/yX9nf/+M99yZEC5/wTxgqB1vNNo5FeFJl6Cc5pPPluxqGAqUEegHzUOFYr/6XhtiyNVypO/963pRsHK2iYBQXah1fFdT3nDPH5zt0dTmAaXrEgoFeMISAxwnrcLvRneZRhOFKQrMNlX/u7ni91N0wIIPDPKQAJjIZP7796nhpmvWbHs46LdarGONvqu5bC3EmUBKAkHfbVErgkEdDzytBlei3Wz/clgcMA55guGVunITJioSxqsCVIHhdnOyjPEKhz4pXMCdaOhzLPp8CW8ptep2CVwJckTzDKvk45o351Hbr9VT3oJDFV31I2qi5L1lOW53E+bu3cvDtejpXTR4Rbrb/9YL/39x5DFscaW+erPZpUsuQKB23SKgLDUqFYEZGRGeuShD1J36qdAb5VF7LPsl/yu/2TbZfc8Rt26OrVqz3kzH/+fuCBB9r73ve+ds9dd5yB70+AZatHXul7O2tAUQaNqIbhBz/8UXv4819sVzv7HHM3MnxDbs6ZaCDSIxyo9MKlBhVcMmzKe1ReQlaEnZf+aYCT0XItFWQA/3HfkDzn9niHxtI5JEPSGgBDiefaRtvZ2V09T/mGpwW/usZYsOHTAyrS2Npe+jLDbhpbw6z2t0ae3wVfs0AraDgO9IWelspexygBu4JvNcZLwClROn38xtx7AooA6PilQcxx1oB5n30iMAo8PpMGnGtGTwy95332h8/o9WrM7TsBk795v0a/gjj3KUc5jaCs+D7Btk4TpMcuObK/M3IiOKizgk0a8yRN9kMFTN+hnC6Bu++yzqeBs+/QHkhQxzgdtMOjcXiBJMXkIj1c5VgZkWSt2n2OKYexfNBMcmU+CVltdx9btqacsparDbE96QmnXKxITsBf9lsltepPBeEcT74bVl/Zl3Pn+nwvIWdyCrjOEYLvete72sXz22fg+58ZfGVmFXwRoueev9o+89Bn2xNPPrXa2iyNoYLmZwrnShiPj3r31bCrwu97VV7vHYZxgO9KEab1uv5t3TWWelOWMfb3OGnnd3c7yPEvPWcNiwZBhTAkzd/ndy905s09LjuxrnrMGAXmA5eyqakr3k9uRmAYMhNuku2nwmpgRhhuDjvbbwIgdUqjLLBUgE3iUw1WlfPs9wqM9iPtmskSG6MMkibZEIw0rpYj6KbsJAHw3ZI9w41cd57akHUFn2yjcpaymiDmfLWgYT9KwiBPypNZ8rY326AMpadzO0NsWx0fPbCsb45t1ovr9udp/Wg5yriyIdD6+xKoZv9IyFN/83eJCZ9uYkGZjNHe3s12dDz2vxZsc2rEutj3lcRyne1ht7f5P+TMdzsmJrNRruVQ505oAN+eOLUu2VnGEilLG9GPXD2ZN9mw36se1bG23Ow3dUJZkXyTUU/IWVLx7ne/u73tbW9r5KqiSWcJVz8hAr/SPV+EVg9LRVNRCTfj+X7/33/QM/ByWYkGKL2ABN+ZOZ6seaMKrZ+CSBreOYFnbLJRFU4Qte56Djnv1hWxo+9JY72vnq8KryJkwpisVPAd88Uo3kY3LBhijRnGhExc/umVpUH12p133rkKDfM7fUj4kvolgCaAJFBo8A3Tpbfj/G8dtwRD221UQGOQfVrBqhrX7LMlY53AoFGU5aeRz2fTWFVgz7qZ5a3nyb3OU+fOT+lVJqDluC+9c2naJEma873qhB51ksckY5KP2n7lxLHJNqb3leSE605R2CbnSAUBCUiOYY5fDbvX8VuKPOQ9qecJHjlXyz1mhUu2+PvmzRtta5vDEebQM2VQZ6dush1ct73KKeCL57tE6GyzbUjZ62PIjPMEvtnfKQeV7EjgJQnMOxP98l3WN/WoQkOWn4QhxyW/E3Y22Qp78YEPfKC9/nX3Nba33944A9+fEHr7fOfYR+4V+m8JfFfe8NFx++rf/0P7zne/18/l1ZANhR6gOC9FWQ/5DuE6btvTftH/f3tv4m35Udx55qu31V6lXQgMwgIksxowMmAEtG3cuHvGM3NO+/+c9vQ5M42PG7O4GxuxgwEVQvu+1qLSq7fVnG/k7/O73xuV970q9Kqunm6+c6ruvb8ll8jI+EZERkbOEsLUpefRXifJDGqZWrdF+FEOgMsk8XUzPTO6r5YqOPKeJgPRp251+yREsKjODaWnHIDSXWRaL1ZQGjRR/WyHcC1cpzKh3Oh9fdc6MZv/AWKEure10qRau7g2oZM+2W+b3Zj+m2UBPY9lgMKEoHGlCQUC4ZCFN0KHT9zK3i6vX8EuN/KHoB6F5cAXDr6MAwIcjwVjC/ARHOiKHYoE7XflxJUMV4DcsxLW2LCMoXo05lhaqg/whR6MkdMYulMu9fIM4K/7DvbwgHsTiJzO82LiBarKL/1lLOgfY5XbANiIx6Gf8zgHy1O2+IQDH9hept91q4/O9l0ePSR6h37JY8S4MWcn4L9UtiLn/GTZCCULXla9AGIG+Wi45IdA2I4kdXq4eOZ9lyU72/U8Xgdf+sI82o+/kVXU5Ra66Hj58lvltttuizbec8895Stf+Uo5e+ZUBJytHunRzvvRd+b9dzv47tUxaQ0vvfJq+efvfLdcuHBxiNrUnt9SNt7eKMeOHR+O6itFh3bLSo0jhPT/sNZ7JFyQE7cNTMwEYzJloVg17mGXXUqt5oKRCQNguibPJFOOZyYMmjwCBaBGQ8V6rmBfys72Tmxyd6varQwiqD3gBitVa14SPnKfC6xxYbLZH01dn7hVPRGAJv16rDfXvc6ugLCORrSzgx9CQbQVUGBZjfQwQYjyg8BXOwiCUx2uodPeDCTQMoO5xn7jypVmFqw8hvQNK5LxFLOtpPaiSKgdAh9c9pRJ/2m7KwwZfNRX0jRiSTOmDlhOB7d+1E6sT+hVFcYayEeSCgQudHbww+Pi3glXDgBpVwrz+4yjr1uL75ZXpHjWZR8ihFFOUD5VP7sBfG3WQUP1Ub/PWXf7qm9Yr7Udy2VtdW3kWwKmcCG7kqx3UfSYqwJNlZEB0sfQlUsfo/g+nMPrwJuVEORQVl4A4HqWeTUCXIHAs+VWt7eLNgtAUaKCLyN3QVUmBLySC5Kbx2PXRymf+MQnyuc+97mqkCwfGXYZ/8Hwc8tf7NHOB0RyMe/5ixfLd7/3/fLaa6+HJqbzcQWmGxtXQvAheCvoXo3IfDFT3aNeN6mTISYDL0KK5rp2OT47TCDvkk+mrK36ZAAkEHwIzUwev44gD6BZqodWK72bC0bXfBGMWF9MWv2W8NOal56RUCO6GgUAcGQNSH1BQEWSAGWTWj82gi8g7VtiEArQkt8IeUAb5YbrCFJfS3MBjjB0y8jBzQE403McO0XEy/LdI7E+VqMLWIR+bBXb2ooDMqBZth4y79A/dx86H2ThC3jovYnHpQpM1aUx430HTnjQlR8HX8DKgd/7AJ+iROFBACBRpvJWMKe7vqt+eM7HuCqAW+X4iekkOJQLv8qjxRyiz64YZXq5cgugo5QBvA6ua6vroaw77wJ0XHOPmsrH+1PBt0Ys5z/nl4kMmuysaN2nL9Tv/Ez57lELBUrKt453GxRkxhBr3ftCGdPyqcaZjEtpO1VZ03t4D7Q8dkzHCC4tlYcffrg89NBDA88dLpfzwH8HskR9IIUcdst3c3u7/OBf/608++xzAbjVoNUWi62pbUICmrB2lxRwI0uzCszKt9OngrQY1jVQnyQMgr/TAt9RYJub0wWVA7BP5KwQTNx1FXyvaEvP4LJiwgF+tGnUkuMkpsn6VhyJuDtJMlABWcckTiwNleUBXmqbR3MeP3Zi1P4JaME6RfghrLAIEX7qC5YXAtKf1fNso3ErEesT9znjAW30LAqIj4XTO+ig51ZWBgVsMp1cuAO+CH4XgmI2ga+EUh4zt/AQiA6OPI8Vn5UFxq7Vf90DFFu86sIehYVxh860Jed2DoV04BF9egYx58WJ5TTZLeBAzrMqH9532lVwrdHGDqqMF3yY79G3PB/d2uc71h+fBBy6krF8RLsV6vjRZupQG/A2oKzgUtezCpgKYB461hoLXxZpYPQ1fEPbnN+8XAdftWlzS8rzBHwZP2RBVk7o2wTY66loozdpqy496T6HbsjCVVCoYlP+6q/+qtx7792hsDRixfbr4tzvd8v3gIag2rKl/PyXvyrnzv0uXM+Br0va4zvJq1uFcj1/92qRi6ZavzFJl6cnH5OQJuYJlYVkFrxt7bKuF2fN3YWZCw+vsyW4KUd2+9bmZoCvg5dPuCxMp0mvGTQJOHOhg3vPLTS+O8jpPGKirTVZ2d+L9qy9gW5Jqz0OsAQsYbn7Xkmeayk+AATjgQUNbVifY80d+rhCsi23t06W2sPydSBySyTGTmt1w7nMGdxcAeIe1jw0YG1/LwDl2bByhrNV1TeVxTKBjwdCF+VDzzmoOP0BYHdXwh+4mlUeoKWyOI0HBYvxdqHuNPN92vQT6xbPSwtQaQd9ziKDPuGBYbxRYr1PrpTiKWE+HlnSWm9d71W7KBewpVzV7+MH+Mb8Mu9XHsu8bOXypSVbfA6iOPGOKybwuSxfstwx71FynQZelyuXeP0A353tmjNBzyhgM8Z5ZTks39vOni3f/OY3y9Gja+NwHIgFeEB4cD3FdPC9HipdxzOA75NPP1N++ctflVdeeXW0fMVUMGFlWrnp5CiqnwJi/a2tH21avrMEogNmFcDXHqfl1haTicmCW8zBnTKz5QBgIMwcwKOcq7tTay4IHhdyruXTLoTMkN8nmuJCGe1az2F5uUbu69dXNjYj4ETvSBCzPklfTp48OWYIYzuS6qIOuU3dra3J7klCyM2tNro7HfphRbv7GbpNeSgsqGekp9xtOu84eT5cgXLlxa2RUJa0T3sA37zmjuLgEfj+DMoWgnAvdmfdkDVQ1smht7cLsHCFhbJdkWPM9S6KEooK48N4uReBeAHaDbjCW66gTfhsYlU6b0bA49pkq961/FkBD1rhccH9Do3h+9Z4+3xzJYR2areAtgrpXZ4FiHHTO30cEMdAqYHALjO8n3muZwB2HvC5zrKP8yP3GXPWfJF1rshAH6/P+ayOT5WTY2T+AL4q38H3xPHj5cP331+++tVHxmyYsrhb56Ffh+ie2yMdfA+I9IDv62+eLz/5yU/D9azoPzGFAMFdRNUzGMnkYq2TczhX17QuPL1PLlsKztAw8gjCjYmXwVePtNxnswA4C5HsgpsIjt0Q/uoaQhdBQZsBpYm1US3w2g8pHzXgCsBysOG7WwMuKGQxXH7rctBafyRycEFMX7DcEGi4thH4COpZVpjed2FCe9HYs+cA4eeWUBaI4p8IuLNoUR971UGwEsoClkwoK/KexMlY1U0/oevkfGZOgXEB6ALW3e7OD85njB2CH7egaOln5jqgA5KMIfRSGa4EYBlj1er+aAUNZ/Vi7fo2NClNEs6kovT2uuclW67TSoFiMGoQpPOd8yLRxlivrDnjWWAt2r0pWaGB3vDYhCZLZfOKTklbj/oZQ5QUotGhh4NzzOlITVkTZeSx43dWeLLoA+hdZsBrjAXv+LyijwLf7e3JbgtkDco09We+ntBositEz2D5Oviura6UkydOlIe/8IXy4IMPlog1DZnWwTeP5w39PuxrvmL8ze2d8qMf/bg88cSTZfOKciRrvXctJtNEO65BVm75hlDTPrlB+GbLU8zYmjzOyO52dkHHRJnW9Ke3FLQsg5b1iwvQhUpM+t2dcDurDbgBAV/qd1eUC176cPz4sVEYu0sOTZpP+kYbAHtNfO65C5k265MxQOirDKxdF87uOnTw5FhGFAoAm+cRivo9HU1bExt4oBLr2jG22uIlSWLj78AxKlh2cIYLYIGvoEOnU3kwk4+5wIngIV33gCXKytaij7M8Byg1AJzzFgdaOA1CiA5r91jJCGM9xzipPG0rQ9CeP3++nrJ17Nh42pO+O/gChoAvykm2Tt1aZtwcoCdK1uRUIQfmlpeD91sWroNvtnYBsxYoi38JzISWHh3OeDlIIhO05ht9myFxVR+KktOAdvgcUxvpP8+23mfsKUOHysjt7O9jdCATnO65qZHldshhHgrIZo3+hyfUf4HvmdOny99+85tF/Li+Pkmp293ONwS30w+/F8BXzP+Tn/68/O53j5e3L29E4FUGX9Z56xrnZMq8dVnRojX4in+ALgIrk3cW+PpzLfD1SZUFgQt6b4dbXNcA4e7OGPAD8GQhlLV9LHB31fn+T7VxXA+zRBsO6kx0hDyT1a1CgF7X2DPp2j2Wr9oBUGPZ4V5Uufru7lV3UdMH2ks0q67znLuwSbSAK13BVjVq5NrxZzzYG+puberVWtiG8m8PW70cHBjruk/ycliJ6p+ifwVgWIwqF1p5RDrjpOcEdLrndFQbSGnIAe0oOqzRYs0hxCVI9Qf46v69994bvxVV/Nprr8VYnDp1KoQsSwAOiigKrgC5cGfsUIK4x9wYaTdsZ6HN7qHRs8yBfJ1yaBP7mGdZvs6b7mVx+opeeg7wZSmDYClX6FxhJuBKgXv8+bx2cNV96vR54EotPNdS+DPoUo/WfN3yDYNipyrEKof9+i6zpuVZBVqUBIEvbRXPxtbC1ZVy9syZ8vf/5b8Er5w4cWwsooPvAoPvzhAk8fob58u3vvWPsdVoa2u7vPXW5fFQhcp4o5wdv4tsYl6CDhAsgK6vKTEhHLxCA28EW7hm61aQrvsEdIHkFpcLMwdfXR+3BCiITO7iqrqOkw0BTb0AUxZaTLBcL+1jsjrQAihMbL2brTZXMLwst1ay5g+I5yQQHukLHVhvRgh6+6GvWz55avgYSGhqzdfdztmqgn5u2Y5bVlaWy6WLCvKbnEqThZzaInBUBra6Z3L60HsBMWPhwTlYlkpuQHJ/gaLaIaAUQCjhAWDK6UcStgJlCUkJT3hZzwMqjJErA7omyzcST6wpa1M99EF1OigAFljWAJfzhCuPvt3P5xd8qjlGv93zguKFWxwFjTmAJerj63PN+R3gYixdIUVZCFkwLB042LLO7ormaBlrt4DSRto+b1e6USzpt9cLHQE95oorHg7MXob3TZbvlSubY1a1sFTX6ho2SpePjdOrAnVd88crJaDVd/GO+ibPyPbWZvnQBz9Y/tPf/m1ZWdGcl3JURU9NkXt4/vqa7wGNVZwIMpR16a23yz//83fK+TcvhNtZ/5gk9ZHB4k2WL9HOaIxox+5GywLeJwjAl4Wua7cu7FyDRTN2YeUTKws6BCnCWuArl7MrAC3w8LZkEKTdCK5Z4Jvb7e85oHlfsWRbwpvnaA/ginDVJ0ALTbweBArWSa5Xv7F6/H3vh8BXgrOmSpkOnIMelOtWE+OvOFdZvfrHfd5zwal7ZBdT/S7wZWFmF71ooudlMQu8cM3rPT0rYMWqyYoeICt6esYzwA4lEjpI+Mu60XW2irmbnv5DH193py/ZkmNMsXKzAqqyfIkhr7U6GANYzh++97ulhNFm5lcG33H8huUEdzNjBcI7/GbOTfHnAL5aukBxyApnBk3mAm1S3Xn++NxC+cjvUa62GglAQwmwRCXQAGU9y7DJPKhjAfjKm4OHSHWEwre1Wd5/333lm//xPwY/VjmkpY3dSLRxmP46+B7QaBFwJQDe2blafvjDR8vjv/t9efttpVyse9UmQnR4eom3qqtoZVVh89X1kjVUtEfAEcHlmmQEPA0unizYXCj5BHMAYG1rluU7Aq2diAQwCXyVXUlJHjJ40uas7V8L9NN7nF14uOClHa7ZV4FwrTuNvqpu3KsO+l6uCy2sbLeABAiu2GRh6+DTsjDcmnShHG0cNisO2yTHTEWUmQGZfo1AoH2esjAG3pnmt8rkuFV1z9299FHAR3CUygUkHTwJ+AGEiaB2UIZXUdAAf/oAj+apx3W3RJ3PAWT4wgGVd7nn1htj5tHKuS16RsdhkrHLlSR4AQVO9MOd6uCblcfMp+62hj8Af/VFe41RKNwyd8UNeug+wB31lKFNKckKfOBKh/cdPgTY91JsM/30jsad2AXxLkcauiyBllkZd0WktrMqDoCvwJTjTNV+ga9c0XfdeWf5m289PSv5AAAgAElEQVR8I35Xz0APuHrHMPZeWPPVlJDt8ti535dHf/ijcv78hUgtSa7iSqRrwTcmx3AeZtbemdQIf2dsF0Cyehx8EXouiFzoc90tj70s3wyACJdw+21vBfgGAA8b4wFblYml5EKHuiaMUzN8uYBx8EEIujBHAEV6y0heMh1IBjipLZwXC43cokQIOqi5EkHdCK6WcMdqoY+AbVZmXLCP7R25YvpwjMwL1L8f+LbAWu1xN6aXhbXsbXPwZOxZqyWyl8MWcBEzNnlrkANFq0/QH9eqXNa4IAE6lY1lDvi4MuTj6Qomz3o0slu7lLG+fjS8VCw5cD2PtYOvxx/4Vi74zueYR5PTpgn4KsK5JpXIyquDl4+Pj99VzgIfTjPLz1EP15kDjAX87WPjz0ILV2Y9UFHva6ukdhv4kkIGei/Hy9J3gBvwlRuZGAvRGbezAq7+6i//Mk43Wl2tp4JFPRNBcii+dcv3gIZJcKo13zjXY6mUl195vXz3O9+L/b4CXzERwpkgK2Et678BZHXJdOrPNVYHInen8YyYz8ETQch7XlYG3sr804FeefJlUjF5Yg1ydyeYX4dD0E/AF0EHKFF3FpY1wcAkqbwL0DyJAQOuK1EJ25QcgFUXkxk3VUvBoG+5bV6WC1pvWwbz3M+96nPwlcsQt7OPtdPdhaV7ErTPOqLdU1J8F8JuBanNuJxxH4tHcRXrPQCZtTsAFUGNEsg4csYq5z2rDN8qRLRzph0CGXezPrX+rPaRYAVFIIMafECZTmtAkvFnnNRujxym/TVSt0a/Mx8cCFFcdI8lBveWqEzRjGA1t06hd+b5ibJcwZff9Mv5EaXWQXecB0OiHnlQslIJz/h1V3zdys7zymUAtHfviN/XVkmBr8eCQEeC+Xy8XIGsvDmxfIP/r+6OAX5SnMVfuqbczl//2tcizqCD7wEpHYfd8t0atrIIPy9fvlK+88/fLc8//0IwpIJWHHwj4nl5EnxVVTcFEExbbgHKgyuRw+EdTDWhmKBrq6ujW7RlEWQgzwB8I+DrIBDlKFHIkNg/gxQCJdeXAa+eyFIPRsjCR78RdNDE1zZdiYE+LnxxO+c+Ok0AM5XvghbQ8jWvliLkQIegcqUhC0UXdLPSSzrwqu0oEy4AEVRyOwO+jD8KmN7DHYwlSYSy7pG2E6DVe7gTxXeyRDlnVm3ChU+55G3m+Eg8PQQ5qb2+ppgtV++bvlMelq73I1vp0JH1Z5QCFAgHX3gRxWOa16r1xZyC5/hNuYwtwOKKCvd8rdiVz6yITRQixRXUk558vjBWvOeAzjyIsR5T1Fb54fMf+cGchSdR4LkOf2SFDfpqbClL1/BosS6vgCusV6ehtz0DrvO3ZJ+eZXwlUxRroDoFvLFbYEU53NfLI1/5Snnf+94X4KtlvsgSeMhM3275+ui/g+8CXMB3e0cToJT/9T9/UJ566ukIBmCbSGX8+s+3GsWEW16pBzKMiScmuW3FkFgOTB6EAZMnhG+ckjR9LnB2e7rlMVpeloM4P+8T2TVXn4iR2E5lDNazv+N1QGLuA5AqS+CbJ68DNsqLT2CssHH71tB/2oklos9s+Xo/sWYcmAAE6Olrvq4AXes+r2MwRZ8hoGYWAIt/yO08iw0BoHDz27/gl8HyjTQRafxpCzQBVNVu0QSh61aW9118JzDk4ALxnbvYsSRVD4disB3J14Q9N3NWINU3D8oCsJwWegZXJ+DmSgbWqPOW8zr0AzgcFNR3KX5KcsESCeDqSosvqVAOdWSlQPW5dwCFJCt2dX5owWoy97Oi5N4kytXnCPKrSk0r79n1ga/TwGUGgO7zEr5A+VTb8tKX3lPAlWjYGjvGMXsuXBnRzhDAN9qxU9OWqi1yOYdH5NjRSC/55S99qdx3332x3ru9LdlRd3scpr8Ovgc0WjXBxna4XTe3tLa2XB794Y/L479/Ivb6opXX6pTHePjkd2Q4Evhemxwei4ygFk06TUa2YSBUlFifiQRAu6XnINj6jlCYBb5u7bk2XesqAbye29mFugt2NHsXMJOjyKrl65ZOftcVgEk/69TjeEaewULUJ0DjNPHhV7ASAhx3KS5IF/K8kwEYl5+DpFsbWFkOwJQhZW0lBGhVuHwcne5eN2NQ6VMzjEF/b68LT70vPuKQAfGQ6BJrjUNkswfWOK9pi5If8QjIM17yvODC9vgEFCDOroUmtJH3dVarr3k6eOkdWd8qF7c2VvdEgNctLa6w+fjiOfK1eFeStEeV7VFY3K5Y6Zq7mQEwAMvHv6Xwsg/Yg7R8Hq1qa41leEMhVFkoMSiHrvyofv1W/VmB0j1f/qG/Pgedp1yRYO7wPnxCQJzem1KGwm1cl5183Zc+otDhiYB+gLXkpCt9snzZonbmzJmQCadPnQzw/dIXvxiHKtT+KYHI4TrLd5BbB6IvHEghh9ntDJRuDSHvV65sRaKNn/zkJ+XIysqY2ACwqM8DGJOTQFxYuAB1bZ5tL2jm4zqdTrZJ61UZuACGDApo0Vg1AIW310HP369tHtaMUyYuF25MeO+Lu/Aq+Fe3H/XTfpQSByWnFfW7UqF3EA76xJWJgEdACowkGE8cPzG1VQqh4cKrNSZB0yBUdcXpt/cLIYOy4bSbAsmdGq7XAmeE6Cjoh/28k3Xf3XDJOY19vBCU0AQrTW0KYSraLy/H8giKh0COJBkCXpKE+DquyoX/yC3tqT1Z6xP95ToE1Kh/wm/y/NSIXwAGdyb0VF2+nqy24cqW8qb0jH6Yu/MRdJ7mmeolwIvgyoRbrFnRZIz5jPGSm367Kr/8+TgyboA584L5BajDG87vrbbnsiM96bCf1ut3ZcT5D570wDONvedEp20ad80dlEB4mzEc2xfBktUrwtIT/eZd+BXFCrlTx2A3lJ+LFy9GX8Qzas+Z03VPue6dPXM6gjq15nvXXXeErln3B3fLN/P2Df0+7OBLYnGtQ2xsbJZz586VHz76aAi2jSubI/Mycf4Q8EWguktz1M7jkIbJYdYutDTJsOryBGfysCHegdetLlxuLowQEnoOoezg6gCQgcuBWeXk9zPY0y4HWAfjLFwAGjR4NHcXmmpTgMWVK+X4seN1r7JFjHpfs8Bz5q65mY+E9chzKA4ucDMgjjSp+ssI/t5Hvnv/s2Igy1dHUzJeWcHR8wChBwTpuVB6BstX63ZEMAPEErye1hEPCWMfAL6sf8theaPMqC2+Too7d4xmHdyX9Zmlsnu1utNpK6AOPeWCRJlC8UTI65ntrZqkZpaC5OPHM66M4BbP4An98/qrl0dW5djHkKMmhwJps88vV8xQnLNi623diwd1L49/nn8oO0GvAdw0zmw90/uiqSs28Ij33+fuRNuo4Augj3LOggAZX72DEjxZQqkyQIoe4CulWOCrPyV5Obq+VnSwwlcfeaScOVOv9yMFbwhm2w8fdvBVhiqJT2lhsnx/+9vflv/1gx+Mp9X4mlSVtdOWb3ZLuhBhks4ChihvOB0J5kerx23lh407aDJJHHxbgsrBm0mdn8uCKwsL75MLNSZ97rODEK63FjAh2BA+rmnjKWhZ9Wqv7gt8j67XQ7qnLJpBmGIVzaq7ZqiqKSIdJNUfynOh6kIyxrYm+546jxcLA6D1DE2uQFWQV7BLXQNEAaMdrnzgAkbQjzSRcrazE0F/Dr4SxLI49B5C0df7xvEuV+OMVfUDoa53cEHqHer2PcKT4Lx6ypdb5B6RrHpIi+mWKrwdisVOHKjXBF/GGf5yzwr0kWXuSq3PNVeAWjzsh9lnHvQ5AT/4/KE86OLg7W3AXT5L1AK+3keuodDgeWB/rnvRGAsC8fQuz1MnLmcUXRTMmB/htZpWfniP+ePgi2yAz8nuR/a1mJebm+FqVpvuvPPOiG24+667yl98+ctlba2uc0948ABA6BYW0dd8D5DYsnwlAPW3ubldHnvssfLd730vLN+jx45H8AAMF5Mire9li0zlOHi5K4zJC/Prt/baqgyew0pAQCFwW8DJhPf3sdj4JCCmpZlTprfZhVQWDPxGgwZ8c5+93GyR53b4swxrBjCEB8Ig6KZ8yFtbZU3HuZnl67R3cHfgG78P4JsT22fwdWE0RatofAXfLJQQWPnUIVcEyJqGVRvW6MpKlOV8ANDQ/xHg5HLe2CjLw1YRLELAU80j+EXvAtq4SyUUteardX+1F2tK78tyVj1qm28dImahKonbsc3dwc9doqqfsXTA8HboFLEW+EJn0l76PHPvyNgXO9bSr3nAX+Y17bNVueRWdgDmO3ukW3N3lhi6HvD1uetKXfYUAWa47vWs2sTSQqwbW5KWrIgwHsgXn7tqv2fomwLFIdiQMURmuWJQjYG6XIOSD6+ePHG86NAVWb7KZfCRBx4of/b5zw1JdXp6yb7mm04UkeX7+9//vvyPb387rKFTp8+E5u4CN1u+WWPNwt9dbFk71kTjFBCEC9tHVGe2GlU2bh8mEUDB+6NGOQACbjkmpWu9LfB04GGiZXB1AM2WfwYq7/MskM50oW9qq4QOB57zfgjMyE29U5aluTfORM6CsSVYJXRX11angl6owxUup+mUwhLRnTVLlQtcAAfAm/U+50IjsFC49InFicWIcAOggw+0xha5gScpBgE2+kuUtN5XG3ELx/vl6phkRW0WUBPhD/jqOhmkeB/6a61XW+9cmXQLG34FwLHu4eGgZcQqTi8btMArgy90IX+3A7oDmHhn4iKdHJ0X5Q1bfVC+nK8z+HofpxWoOrreZuc95+3Wd1doKcMVRckfFGmvI5fFsgBjhEds1twdlezI5Ffd7nke0o8sM/hdZUoNGFN5wSdD0hEpBydPngh3s5Y2Pv+5z5WPfeyjUWS16Gugp8vLWcrMu+l6t3wPcDTc6hH4Pvfcc+W/f+tbZePKlXLy1OlRo4NJWgkVEAwOgDAyWngGstHS3dqcmrysvYlBcRMxMbBwVRZgSl5d2ueCRgXj9nQwAWABknEimgU39ndYC8uTxDV3B6QMNIDGLFCbNemZ4AIErC0H3yq4dRZxjZjMIE87Zrn9Yjy091XnEQ+au1sg9MnHNNMk9ufKc2Juat6jXy0QnygoshhqsBJrc76lxcfSXc6j+zWUh7WiRAkAJNHhgJJbiShboxtS5zGvroZw1HOyfLE0sa7VfqxWV/6qgrEdJ1xzKB73fakAJULtU/0ASaVPwO5UwFqml48fY6F33VUPP3tEL/MD1zl9mFIAluvJTr7mm0FN7/tYZoCkfbOAcTLW7Wh4BzafY27N5nmPNcwSgfMoOyqQO/THlW/oFXy0pJiDa8HX2+3KhgNv5fX6pMrSAR4CX4FugO+JE+Gdksv5kUe+Ei5oZJqO01S5HXzfAZgd9jVf8vLCSK+++mr5f/7bfyuvvf56OXb8xDXbKLLbmUnn2qkLYNfYM9gFI+5O1vtiDWzIvcqkRtDAqEwq1nUIsgDMmWSswyFsaB8CiucR+g7Izg7VtTTtSvf71wDScNOVgdbzfi0DldMPy5cIWSZ6gGds06kBTxl8r6d+yY31o+tly87TpXwfq6w4jO2tsDFa3i1aZPq5Elb3iNbx9+e8HMafcYKfAlS1D/ro0eBTDl7A0yGww2Xqgtz7IvVDyQ8EvqpHZbCG6Qqlj49blbpOhidXjNwK9dzO3s9JO+o+dxfC/t0DmjLAoUx43bl9uufA43SW21lr436kX0sU5v4zhoyNt2uW8gV/ZmXTLWqng57TPY1nVXQm+8Sd133+u4zwttEm6MBcD8UkBODECZrnkcsh2gQNg1aDQqUyn3nmmVAC7733nshoJav34oUL5aGHHix//dd/XQS4LAO8A8iZ66vd8j1A8ov3bHmjXLp0ufzf//W/lueefz4sCnILMzFuFHyntMwBJKYE7bBJX8/5dhAHT9fy0RxxVeoe+z7dPQuJPGDLrQq+0z/AmfcQEu8UfF3oeNl8x4XJcxl4NJmxfBFULmAjv6clqZgCl8FDsBe7rKytTh1M4HRoWTwuXGt2sJWpRAFZeGGBZoCpz2kddvY+V9EiW0AsYwC+LI+ITvISSKCyXixgcWvRhWeM69XdEXxVF2vPPk4Ai386PYkp8GtYarQFmtIu1c0zTq8WAGdLqwXAGRzdrT0FFHYmbtC11H3Iec0/84srDaPXYVCYqCtbrRlkW+DbUhjzeOWAT9pGfXoebwlAibUO7+U5hUzSp8CXoKk8P9U+litcifF2bw0Hl+j+uXOPhQL34fvvD+CV5Xvp0sXyhS98ofzlf/j6eEhInq8HKM5velEdfA+QxARcadN3MOPOTvne979ffvCv/xqMKcF/1113BRNqL5uCsHTND85GsDIxfSK2LF8HCAlAnxz6zuTxiN9qZWyFMHYAxiJyayMLTHdLoUEjHDgs28HBBZza4Fa9CxUUhgzUaOAtwOFZL6elsetdCRV3W7v7zQWu50bO4OtJTnxc4v2hDkDJhQrlt8Z0fC78dRO7wYUaZXIwgAtttbHStKYqzW5dFBKEabZY9H6MYyTGX4+IVQQlYIO1hPWbwTNoqfqrJBwTpACQeh4+z8Dq/DALfH1rE/yHt2YvQIG3AV3RD4DDi4MCovLwFsFDeb6hfNJm6BLzLGWY8nnsvJIVUudhMtjleZHBF/DydrpL28HZ6aT5ydjRB++jB2TynMpCYae+WcqTeMfT4+q5PEf9t8uqUAAHmaQli9/85tdFYPypT36y3HH77eXChfMRcPV//Z//R/nABz4wrg3rPfHekDLwAKX5zS+qg+8B0liGk5hP2VYkS/X9sXPnyrf+8R/LxUtvBcMoUwsMLxefGFvMhus2C/yswSOU0fgQvsHoOtxgML0dhBASgJ/e8aAbBHBrUvlkyRM2a53uzsxat571fbxZCKtuNOMs9Kintebq7fP2IEhdg3fLxcGX91xo0T6nSRb0TmvGwcGX+1n45t9Rr1yDO1p3rn8tJYUsabzvngTA1z0bAA1KEsIwuycDkK9eDfCt+cXbyVoyOLliVWP3S7idUTzxuDhYuVIy9b6lSnTedkUQ/gJ8HBS8XAc+nqXPLLUwlr70wnenP23JFqvarmuja32l7m+VEuPWuM+DvUDYebCluOkaygPKiM8hla1lFf6ykqw2kY87yxh+Z75wfnFey+M2jtew5ps9BMwJaJbrqXNY5/Fqu9hOefLJJ2Ob5r333FMe/NjHxpzXX/zzh8sjjzwSyVqQb0OUXf19ZHLC0QGK9ZtWVAffAyRtPVBhoxw/rmwwNYDgwsWLse77+yeeDIFKliCd2qIjuAhMIYOMC/uW0Hbw9UkUFo4OtB+y3LhWjCWD5cQkoCx+t7ZCIHTQgFvAyDUUCBc4CHIsDW8/Qpm1Ywdft+4Q4uOES2OWhRV1ULceBzhcMLtL0a2LWQCRBZA3w4HbhYva4vVkdhvrkoWhfeKWl5n3aJuvqWcLgpOyXNBBQ6xhpykK2UhTLVWsrU2Br9rqQVvwCQrN1DgrLeLVuu6r51ifZWwZ/0wzpzsuS78mGpDpiuuMg9Ol0lz/quPX+RSaoPwxH/KYAb5Z8QHkHdjgJ6xFRTvrmtb8wxpL7c6ARFm0Tb9nWfG001M2Mh9dKRD4wvuiu48dNGnxrLcl8z7t87k3U0mPrZOTgCvAm3Fy8HV6MHbLS0vl7cuXIyvgCy+8UB7+whfKffe9L4Kv3nfvPeXv/u7vyv333x9LLBEgOeSyr787+L4jKDvsAVeR33lze9z8raUwacLf/5d/Kd//l/85bvdh76P2VHJ2KMEte4GvA4dbVSPYGPgi7FxIuPBuab++5kT5LuSlKGRt2EFVCgVgkwFY5eR1o6ylU79r7QCZT2DanpktKxUZfN3trLoy+LoQcsXHaeF0bwkyhCEKA/SYBcBjvyR8t7anAq4y+AKeWBoOUpwRjfD0NrsrmjbjjtTzoTQJLAbwRbADvk5XB228B3FNJ/Ls1uPe9EfuaCLo/VAKp5uPr7IjsdcTYY/l6+5hBDeKZu2LTgSagK8rltCJaH3GiLr5zJYvvO4WNoqctyfaOqy3K3BNz6ttKA3wIeUxfq7Yqgz4Po8z/E6yE98vzXt6xz1PgK/zUK6fduRPB2BvK+1CRuX5x5GoPlddfjj4uuJTn9ktS1d3y/PPPld++ctfxlLcZz7zmXLHHbdH9rQ/+7M/K1/72tfiqElFQUcu+ZUVA+Ea6X6Y/rrle4CjRbAFp2yENrtztbzw4ovl//3//nt56aWXQismhH9ldW1MQM6EdYDNIOMTzcFhdOs1wDcsYtu4jlBjAvlvn/wOxExAga/+EMAIdUiIW9sFpmfEccBvae55crsA1Xe3DFoCwIVL7rfaxBYVyr0GfBsnD3mZWeFxsI7vg9UFsLnLG5pkwB4BdFjzdcs3KyGAg4Pu5LvWWmvpzhuMFZ/ZowCYSJDJktA+X4Qk/Ma70NzLYv+4BKLarqT3gK/e5yQpLOGsvEwLZ0UrT9YJVY7a61H1KDXcg49iq9IAvpnH4V+i3L1O91L4/dbcc1DBCh2VrAb4Ml4Ovs4z3g59xy0M/b2veo/frgz4XKOfzt+MtwNqC1yZ17qHcpMVcJ+f0MfL2g98vQ6nQ+3PTrm6s11+9pOflueffz7GXNuJZPl++lOfLN/4xjfK+9///rh+ZePtsra2GvyqdeFQGodtZgcozm96UR18D5DERDu//faVcuzYepSsXPnyjnzvX35Qvvvd74ZFICaO02HWj46HhrPui4CbBS5MLJrNc2EF7FaN2yeQW75MagRX/u2Wpwt+JrVbji7UaYsiZB1gUQrcBYi15OX7d9ruQpEyW+BM21wYQyO30gBfb1+2LHFjZdojYPYDX/RuPU8EOS7IvcA3vAeRYnL6VChXkPRMHlsXYBJeOhXHQQNaIuQ92tSBJOg/ZGcS+FIP/UaZAAh13VNEBp9vb8WanU710h/BU7h6SdCRQc2nX9VdJilXAdGwzIfMbS7sUYxwW3IkH33LFmQGFoCbNrEVx8HHy1A7cDPDOyNADpnt8lYj52fnK1eQ6BP9hX+cZswRPDY+p1xJ9XHN4Om/W2LPPQIuXzI9ve0+/+rujdluZ+jq/YW35Ll49eWXyk9+9ONYipN8PHXqZPn85z9f/tPffjPWeuvf1QjMqieAlUgLG7EKlfMPlfXbwbfFhX/gNaKdt7YkCOviP4D80iuvl3/6p38qTz/9dGzjCHfcck1gru/uEnYA9qb4hPPr4/PDyUIuZNwC1HPUg/BgQrgb1utn4qk+j1Zm0jkwuabuE9k1dhcU1Ok5fKnP3weIEeQtAa73AA1AHyGmOlUXlijvu1UQ/dgjtaQLIwfhKTAYLLUAo52dcUnBFY5psJkcAedbjRDCLeEJXVSOW7ECXx1jmd/x+vLauT8boCE6raxOWb4AHIoXlqyUSF0bI5F3tmuwVTpP2MErC988zWoTpo+TZKycb6baPe4drwGv7srNAJeVMfgDWvr+79YcEP9hwTMXRyVRB0MM65CuJNFnHy+fO/A7cxZ6O/9g+edTuXye67t43K9BOwfkKbC0AyDyvHN+5x3ne+5PKQ4W7exjC43y+KuPZOHTHu+nnvh9ee6ZZ6MPR4+ul4985CPlf//f/nP50pe+VPM6Dxu55GVZWV2NKnYUwY77ebkeyXlY/jr4HuBI+R6/Gu1crRX2nv/8578ojz76aLhVNJF1gozunzx5MkC47pObTgw/C3w9k06Ai6yXfcAXTV/PA2QhMIaTbajbQd7Bl/NI91sr5X3qw02GYGydqiPgcAuH7wgj0cG3+mQQQ7iJ7g6+WdlwZSEDVaQISKcauaCcZbmMgspOalFfWc/HYmwJLISlPtdWVptp+aAbXgyEmAOAwLf2Z7LVJ/eV8eC6g7diE+JYwSFi1F3majfAxX5fKZBEX9d2KT3nkbKzvR3d9IjclmXmoARIRG7rdJazKzd6Dr6AbvBvtd51MtLkcAYHH2jvlivg68DFGLfqUR1Yo/AY5eq3Mtmx1uq8z7MZlFm2QSkio5jaAGDpHQ468K1Y2ToHeB186YvzgYOlgyEK3yzlJYNxnn+hOEnWpYNIyNzmSiP8pP5LiZOlq9S4r77yctkdjkQVHR/5yl+Uv//7vy933HFHPCdAVjS0xkAJYWKHgLx9UqwFwqu4nw9QqN/Eojr43kTijsJ2+CIG/Yd/+Ify7//+7yFESOMn8JXFsX70eDASEwihLaskGG59ve6bM+VuBASB/Xbdx4hQRZChYbrQdi1ZzwHGLlRcY1Y9pAtsWSGuHc/SkD3oBs0eGmgSVYFfwcOFDokxsGAdNDSBq6Cq7i6BB/2mTfTb1/QyyNZ3J8cBXgPM6YD73BbvvwN2LvdaoTVZYwvhHH2ZpMpD+UCRczByxWgv0PW+unClnujroHSQX9eF7XQ99c5o8Y2RxUNE+XCqEkDp7Xeec16E5yRYW3aLKz20Jbcp9lmv1oMBXLkAyLgO0AGE/ru1Jpx5GfrpfZTQ2M+8rUBLCf/JGcEAPc+ijPm8Yr76vGsped4PVzjoR+3z5FCOFv+6wuMgnMG5Nd6MeaaHl7O1u1PW14+OyVnwloinFcnP4RpS0PSe5n4A79ZWGA5H11bLpYsXYv4/+GDNZKVP/SkvtbYYXfvnJs/hsXoHxfBAGnwghRz2aOfrwfFXXnmlfP/73y+/+MUvxsArMV8EX60dC1c0EypAcW01nC0SEmPAzUDtKUtNAnF7O6wPf1/fAbos8Bzk2WaUgcuFsIOnC3QXFlgbLVq4sKfuSfCIkvHXvdBuKVOe6iB61ANwWEutVomsriqAEGZuIek918B5ztuKcMkgqd8t8EYRoB63NhwI9irXhbGDq1uBus74I+BnfbbKAASpywUxbSN4KlulDlyjQpkCc1RGi76535SVeTESJUjpGBXVaQVEl91y9D5G35bq+LDP1vnQFQ6v15UI0TZ7VjKPZ6WD3+JX/mXQA3h97GIRv20AACAASURBVHxOMcaZTq3fzsvwro9r3ao1OdPXaZTHLdMv84eDKm0B9J22PCcDYUfHWto+b4FuKCjDoSEEPGqcRS8p8+PhG+trZePyWxHJ/MADD5S/+Zu/KR/96EfHvdREql+PjD0sz3TL9xaOFNaLTjvS+u/LL78ctet6HOW2ejRAmG0MIdCGM2JzMwN4lVB8cJUqIf/VOJmn5rcF6HBVooX7dQcM1cmkckBxQZHBBOHkIDELZBD6LmwcjGV8bW5eGc8PlSDEPe3WiZePYJuAsty2tcXqj0ekqgwHB9UNQLf669YANMjg5EqHKzJengu5VpkOoP7dFYj9wNYFay7P2+huxla9fvIVZQJcHpOQ78E3rpzwnup3Fy584LSIcTTwzaCRAa3Fh8UCnjKdqdPX/d3yBdgdfF0Jpb8on9AORTEDldPcwdfbRZ8yD/k8b9EBPvO5M5lb06cK5fd92aLleXAZkfkj82ZuZ3gehlO9QhEZrFvOqQZs1YaNt9+OvbuizenTp+PzrUsXy8qRpfInDz0Ya7xYvCg1+TjNWyi2b1pVHXxvGmnbBbPX9fHHHy/f/va3y7PPPjvkhFWwy3pZWVmtLuDBBXpkuUaiZusySo+UgtVlGEyuNeYhpRtAj8bNxEJ75XpeE3VrkEntFgDXHKgBMQ9ockBwayv3g3drXuLqMnQNf2IZV9e77uka0cQIIZWztrYeWcX0p8mqAJWwhoZ1IsCFtvu68jXCxE5g8v43Bf+g7BCQhvKUOaBlOeRnMig58MxyG+7HwpSx3/jgFvaxA2BQXhyU3KIEwBDSCE39JqAO2jkoUF5g7xD17TzGWFGugw91hrIznGwjC4z+ogQ50KHIUZ6vyzM+ruBRn57XOjdeF/iQNoh2LYCYxTvQOCujDnKZDi3Lfxpgp6N9fS7puytXWRFQO+GPrCAxBnspj4CvPA8ax6DlYPGGW35rK7p86dKlAF/RS/EDCtLTvSsbG+Vzn/1M+fKXvlj++I//OJ6Vq5ncAQT37cfrh+l+B99bPFqawGIo/f3bv/1bBGBJC9zclOt5PdzOo9W2MtlioYnn2xhGgSJw5vi+4Ug6BANat+rKrkPWq1oasAt8yAMo+8R068wnb7ZUEChZqDlwKj0iQUMusBwIPOAE4e6AJLfzzk4FcAkauarUTyY/5YouBMZ4WxFuLtDoI89Bx3xd7cSFBm0dMJzNWv1DwLXcwdB8XHZI68+zhKLX6SCSr+fyZ4EvipLTwunh1x18obUrLvR3HBPpkJVg45ptHoe8JksZgG+02042ye8TLAXfqT2+LrsX+OqdWB4aMkepKsCKa3iPpgGxUlPXHDypizkqOrhnwoGX8pw/sxKi94kWd0+UzxPah1Li/AlNWsDr/OCKDO+HfBliUShHoCq3XADrlSt169nVq0XLbpqXys98dWc3vH+nTp0Ki/cv/8PXyunTp8YTtPJ2tlssqm96dR18bzqJJxX4pMei+PnPf15+8IMflDffPF/KUk1MHlr0+no9+H11ZXTbSat0MAzBJet3cDUvDdHSTEwHXzR+giCyK9CFQMsNWyf39DmiakvW3B1gfdLSdyasW0EVyKp7ksChWeUAAPRxItBrEg4Su+t9wAoXtlv5WDAtwM00Rsh7RGkLfF2Z8PbNKi8rI6FgWcBQVmLcMm2NRQYbf8bv5Xfzvfwb74MrL1lIjwqgRUYDJh5UNEsJkeVbI/Yn+0QziO0JbsM2I8CX+eXKDP1QG+ANB0EHX+8P46/34T93OausrBjBHz4H3O0Lr7gC6/vo9wLBALvBunRgFu9r3RflT/ccfLnu3guPr8j81VIioIWPY33uallaqceYsm6v/lx+63JEKkdk9/Z2eKPi9Kfd3bh329mz5eGHHy5//ucPlxORlre22cdaZXqbb6HIvqlVdfC9qeSdLhwmkhaof4pylmvlxz/+cXn66WfKM88+HxawnpN2qHD6mNRHJgFEAV62JSaYMk6UqWfSOpg4ABEVzAR39xla+egCtHVjFxJ5Mjp4ZI04AwuWQrYgJ+WXmJgurFpD41o9AojnqtIwURIQUmzpyMCWLbn9Mmhhebm3IAvXllWBIHdazmI7hK5bx34t08fHJFtuLsD1HeGaFR8Hl2ydUoauu0WPEuUKGPR2164rbQCU9w1+iCXbISH6LOChr85bY1+WqiWKIooQd5oAfnqfrVCMCfccXHI7edZBjWvOl3k+6Xf2aLhilZXUWWNMXzL4AuCepKRVZnbD0y7Gq+VZoH9ZaWqB75rOs97aDGtX/9hGtLNVc86rfB0so3G+dPFSuevOO8sXv/jF8qd/+qfl6NG1yM8sJVx14maGToqK9lPTbqHYvmlVdfC9aaRtFywXDIFAMLYY9de//k35H9/+Trl8uYbe4zaVJh/CaKmM7uprwHdwO88CX5jZ3WwEKSFE3appAacLopb2m8tpWa6siWbh4nXnSe6gnoN+XOvX5GY93cHOLQQ9w3oxipBb/OSudmveQQYgySDuAOXvIhSx/BzcM3c4iGbhTRsQjrOEdVaAeI/2uvLAtTyuWaHxurx8VwjoH1YW7lgHGO5lQHPw1Vogli9glemSlRLaq0hbYiWy54Yx1n3KZV0eQFMfAKGsgFAn1hh1Zhq654Kxd4UERQV6+T2Umzw3nP+c/93yRomsebEtcQvBmMSPDEo17XYljLZRH+NLe3w+57ldx+hq0anGJM0Qr8c2wq3tsra6Gor12bNny0svvhjA+smPf6J89atfLR/+8IeiCsm9E8drXvDM367Q3mJxfVOr6+B7U8k7XXi2HKfvLpVf//q35cc/+kk5d+5cuJvFsAIUJT+QxnjxrUtj8EpMgMG1Oq7f7uxM7XHE0iFqmOccnNB+9Yk10NLKdQ3LxcE3C2TutQDcNXfa0CorAzC//f3WsHF/Ioyqew7Llz4i9LAG8RawxjSrfqcn688I8RzMlNugdni0dMv61D5GlAMHNwRiVlKyRZXBmTEALFS/uyF5n/vytrTAN7fFx3gEvyGojfVPLElXdji5y63SsT4F25nLMoM7rl0+UYRGy4xlCxRRC5jzJZZZY+s0hmd0zV24gHcGXefPvcQJ79NmxocxcVcr/c8g6NcdmGtZ9d8s4HSlpFV+9pq5qxeFEBcyiT9EC80FWbwbmxvBP3j2VpdXYm+uYlxEx6efeqrccfsd5XOf/Wz58pe/XG677Uy0eGNjM7Kz6d8i/XXwvYWjvR/4Sl6ce+x35ac//Wl54sknyluXL0+OJhMAnz0Tm/nR0OMkmtXVMalGzatbAzeydabJCWA4YDoIOrj6+wDJXuALGVvWV0s4/SHg6wCX69FvwBerg2uArwtTynLBnAE0a/j8JtJav1FYEDqMsb/LulqONqWd2RLKllcLqF1pytZg5jMHVOcNV7LwjrjgdiVNtJvllqd/rsxAey+Pk7vcshn5RtnZhqh9H1vclfrkfcALcAgrUHtMZdlZhjIHObwemU99+qscrNccG4Fl6rR0Hkah20ucqP0eiJbpn99tyYtZoFwVIu0YqKW03p0F7jyPcpmVLfhPbRcPE9UtTxHHGOqggwsXL5SydDUSZ4h+99x1d7n77rvL66+/Xn537ly4lz/7mT8tn/70p8uxY0fL1maNgNa7i/jXwfcWjvp+4CvlVZPn+edfKD/72c/Kr371q/L6G2/UAKy1tXL8xIlY3805iOv6bd2nq08Enyw5BIq71XxyAayu5WYBDcD4M3WyTzLq8Lt1nX6r3Pyc/85DkQHW92FmBcIFjrt+sbIcbB0YfO2P9s0S0AjzEPZ2bJyDfEtw+fMORrhDaUNeK0WgA24ekOMg4GMIKLvCw7O+3SzT3cGXe5TL+LnyhuJAG+GzFqC4F8AVBR8nsbUiZAXAGXyxdsmQpH6g+OhT9NmKU410pmtNMpMBiDHKY+tzkj5AC73jlq/zjfN55u9ZIgXwJf4iz5W9lEuezeDr7d8LfKEXdHE+pAws3zwPeFZ86jyqfgh863YtndZ2pLz+xmvhXn7gjx8IEJYXTyddfepTnwqL90Mf/FA9vWnYHUDyDObWLRTHc6+qg+/ch2DSAK17HB/WPd5880Kca6loaB1JyH7EEydPhgWsY7RYV5GAEBNvbytKsO4TRtNnoqO558mbQaxl7WGZIdQyKLaAMJfjkz0LfhfYWThmC7I1XK02I9gBXwTK6KIfFIFs+eayvK1Y1gAcVhkAoM9pYVh/A56z+ulKjIMTwOYBY/6sW3YAhYMv3x38s1fEhXH2bDgNKYv+eTuwjJx2LQXPLWcH3gDyJcUVKmywKnX+PkAv4Y/XQe329m3v1py/8gbldlOW1wkf5fmQAcjXhp1Wuf6s9LT4FFd8yzPFWLcUP+jqbfN2T95pZ7jifV+WYBxnfTofUpfkivbparsk/Cbexu188uTxcubM6TGQ9MUXX4z1XkUz/8WXv1zOnjk7Rj17zAn8SZa9d5FIvqlN6eB7U8l7Y4UPwZ5xBKH+tBaibFiKhn7s3LlgfGmNJ06djLUUrQUThFFdmgEVUwfaI/w94MUBJYOiu/l8AiIA9wJHB+csiPeiBM/GVgnL7tsCcBeaCMP4jEMlJllOW5a8Jrmv0SJAaPd+bmfADkHrgEcwGc94/S6YMx0RxAC7C3U9q+sADpayu6kZSwesDCiAf17TdWVA7+y3Zozwd2B0gIe2uVz4yC13H7vKtZGce7R8nS+zQpKBJ+4vHwlLS5Yv7fC2qY7cPtrgbn0UEOYVyhq/XflwC5t5dr0zPo8R4z4LDLkPSOd5W/lgf/DN82dqDg17rL2P3Nc13MlYv/B6PZltvZw6daIoWc5rr71WXn311fKB97+/fP3rXy8f/5M/qdsll47EEYB6j50NBEniEr9e+r0Xnuvg+y4cRYGothzFgdFLpTz99LPlN7/5TXn0Rz+KhBxxJOHxY+W2224rx44ft3VHJQLYjk3tYnAxvK8Ja/LMEuAIKk0CMhI5+PE9X5v1TAt8EVazSH51so25+QgAkwXGqBAMSosDmAsrkiQAaoCnr3V5xS3wpw3uQtd3ygYMAUgHxbDMBreoA9S4hj+cxQzY0E/AE1e3lz0LmFzIumXqwNlaRkDw+vvU75abgwTlcyoP4+ygNkvIjy7Oq3V/aOz1Ta5nFBaPZgfs9Bn9GMBXlq97M2iD6gdIKd/Bmf4Avu4p0bvQHsBxJQqatgL2nJ+yaz7Th7odmHP7s+Lh5etQkVlrvmqvZ3hrgTBzxS1zVw4JtlIbZARovAm80lnSr7/+annzzTciwEouZp3Fe8/dd5eVYUksAurSUlUG+nehOL5pTerge9NIe+MF72ztlGVF/C0pW9JWMOraWl3LvXx5o/zw0UfLE088Ef8uXX6rBj+sr8f+t5rNaSVAm3UYvUeAhECV3LQAQBbiALZfB0wc+DIQZ5CaNcHcrenUGSdgmV6ry9p9q54psIyz6GvEibsYEWBSSlpbTABfB9QWCCN4EcbQJtYch+1he4Eva5WtvjNWLmwpCzpwqtS0wK1JFZy2DhCAngtR3ve1WO8b9SKM9wJfL5+zfl1ByeuHs0BYli/g21IKUJicJ/gefdMh61oLttOGvC7nY3dLO11QTOk3wM54O98Dvt4uz8DWmv15XBjrPA4OsP4dz0Mum3btBb56Bz6fJZlQRhhv3MH8Vv14eGS5sl5bd1NslZdeeqE8+ODHAnQ/9tGPljOnazSzvFJ6T9HP8IbKdGtX28yOHpveanTjEvRwvdHB9900XvK8aZ9ekdVagYh9eyEwjiyVp556OtaBFcjwwksvhitI4HvmzNly9rbb43nWYXDzSTttJc1H2Lg15hp9FtIZnDIIuwBvWY2zXEsT7VfoOclwhPDM1hjgPrWGF8Fq0xnAsltQtPLoZJVfg9XqMY7ZLdrqg1t10Ad6A4DQMFsyvlXFQZb+sBXILVVvA4KYJQSUJb2nf95+BweEqluutN0tc7+WLXO1ifdpR25bjIcdqZf7kcdxeuopO9N0EF9WviTw1XeUGNWH1yFiIgalCwvXy3cPQQZfVy7c8gV89YnbGRCfpdztJU6cXk4b1cl6NjTKFi5zy2k4rQxwHObsrUYtRWjS3qtjTmboAd+4gqJUkDoMQXXLC6dI5poQYzmyVH3yk5+IYKuqsAxnO+9j+eZ59m4SyTezLR18byZ1D7jsyuTVgv3tb39bfv6LX5Snn366XLhwISze02dvq0cT6mCGIQrUrVkEqIOCC5O19UmGKa7TBbcCEAyANp9Xd3Ueb/1D2CG4EDbsA/X2oQTsZSXl9rSs4Fa0qA+BPAJuJSLIuDZL8E0sC23lmJwf6s+rHrd8AD/6pt9+Kk4GLhQNf68qX5N9yr7mqnt5CSG7MX0MWuOZ249bHPDK4Ee09ERZqpnXxnp29lk3SKkjp8FYkcrXei70DPvUpUS6oohlFv0eEmRlq9kVQudXaOtAk2nv/XdlhCBGlnVQAKTcuaLrz/l6ekvxoj15THzc9B60bo1nXdOvSTb458/5XHQrPwKmNq/EqWjSfn0rHYFRKk8Z+fhTXwW+osHHP/7x2D706U9/akri5XNmFxVkZ8FAB98DBsibWRzgqzrE/ApqeOaZZ8qvf/3r8vsnniwvv/paOXX6TF0LVv5Us+bE+L7PkskHGIZLaRCerUkCiGeBNGU1hwi8fvBFQFwv+GaBk387eLf64AcfAHb6xM1O21sAm4VY69lWwJZbXA5a+X1XbvI7OVguWz/utpwl2LFivN8+VvoOfbLHAABz9zzXADtFKu/uTPL6+jzwftOO3Ae5JrVHlFOJoIErH7qGouQWOzwp4JHr1duf+TFb9NMKwGS5Ajpl8G61B/BljrTolL0gTp8WvfM40V/njSxr3DpvySGNr/M6XoSYN1d3y7JSdG7X7YkoFngXJHtk9T7//PPljTfeiKQ/Om/3oYceilOI7rrrrqmlj1b9HXynqdLB92ai5U0q2wWCJoUiogW+P/7pz8qlIZG5NFZNEE5QwiXpQtNdqJqIx0+cHA+idw07g4YLLLd84kzWBvgCsginvNkfiyMLwiyAvN9OWheoGVD8uSx8qA/wp/xslSLcEYAtYJk11G7JuFvahTvP+JqcW60AFtcQiO66dFeqj5eDlFvG3lfe9fSaE0Cb7M2WQucub8Yt2iWbKaLV65/32xWNVrnBh7HHKCB4yrrT82y1Ut24aFuCXCdaKeLXaeH8QJvcYtb9qX4MpyLRTu77eLhliCte13z8snJBOU4XB1LnYerO84FnfG463xGQ5ta/zz3NuzHf8rBPfXTRX90t25tXysrykdhJoX96VzssxBdqi/LQS4G/4447ykc+8pHyiU98onzoQx+aOgRhL5HXwbeD702CxFtXLNGxvoZ6+e2N8vSzz5Vzv3s8knO89NJLIQy0PiOhKcYX+CAE0IB9oi6vVHe1WxezrOAslOK9ISm639N3F/rU66AwS5hk8MXt1gLeTP1Wu28EfF0YOsjtNcpZSWn1PQO3C9rsVs5KAEoCz+EydfBwRSELdP12YezAozIVRe/8kAFEa64Aj8pxxcvBNwOvgx6KhCs+gO/yypFx3Rb+cKAk2MetN1fItM8dy9cVJfgLBdTdsryvNrQyQDmN8KzQJnfdYnWinPgc8DFxnnZlqqVstZRRB2BXavQdvoDvnHb6nnc78FzIk92dcvL4sZjDZLA6f/58rOmqXMkRKfRyMX/2s58t991332jp0uf34oH3N1Oqd8v3ZlL3Jpbt1lBMuuG0o/MXL0c0tNaEn3zyyaIJpD8sYRdqWQDqNwKlBc4OBg6YLkRcYLTcae6mnqXZZ4Di915u5Qy2LfDV2pZbuQhF+uqCuGWJ7Ke5I4CdNg6uLjgzICGUZ7mNoYGvWbeedQUgKxAClyyQaas+ZRVBn9b4qm7WX+GVUWEI1+VwJu/QWB9ftyRdmRnr0ZGCKzU9pFuuHnkL4M+y8h18s4KmenzNnfkDT+m+J3nw9lIfyh80VB1YjljlrSQggL3PBwdnV2KcX7wNgGsWKbmd+o072dezdV1tE0CSqSryxg8K+ulTJ8PyvXjhfFi7nMGrZwW0H/zgB2NdV+5l1n6d1+j/TRR577miO/i+R4Z0Z1eSTwk2aocuXHwrgrEef/zx8tRTT8U6jSabJh/bBHCZRcDFMDHltsOSAiinLBzLneuCG0GULa+W9eXvZeHREi4Ovi0AvN5r6qcDLXU7IOc+AYoOJLOA3jM47dUmt8q8/3g0WgDqFlMW1n4PWrVcj0RbY6lQH+8gjIkAByD808EFWoaQ13F+UylSrp1YzgvXjLO2Ggl7h61Cug/ItYDQQYr2aY+7W77UAT+jfLmi44oA29B4z5VTleHgS8Y5AFX3PFrdwdXBlzJR9Jzf3PORgZf55WONAlGfrSlPtZfWlwacBlqCkoJFPmZ5xASksT97aan87txjZePty+FiVtzI+9///nAr33///eWee+6pxwEOSwrwCksp7xExeku70cH3lpL7nVfGRNakzYy/uVXPM11W5MTwd/HiW2EJv/DCC+XRRx8N7VeTSwCsiccZmTs6jSRytE4nZUdwARgOzHxH0BDRmYVWBocMcAjA1kTO1pMLk72o2QI/T3Lhwhslw8vz9/lOQJVbsP5Obmt+rlWmC+OWJZuVlwwWDlJen1uuWEAE3CGc3f2qcgjoI8KVMXclhfVX3QOs4pr22Br4tvruSoUDXPRpCLgiSYbuZxDJfJMVPUX8Z/D1d3z5w93v8LHKa3lmKEPt0X29Cx3cKm5Zts5neSwdoH28WsDLs17etPt8t2xvbUWWMOfD1hwRHyh4SnNfFu7LL79cXn/ttQi6UnpIge4DDzxQPvzhD5d77713jBvRsgRJeJyXUQI6EN+YfO/ge2P0muvTLdcO1ksIgciQJCG6M6zdyoqtTd7ZuRqRigrO0pqw8q6ylkOqSr3PPmHKdeHlAR2+dhtCOk4nWZs6zsytLxe2LfCVIGntA54FaC0Q3ss61fMOvgh3fWbwzZYngob+57q537JcXKjupThkgek0yuDH2id7lj0ACCHtrlksSFk4lJXduboeiRCGPcOMhVufKpPtM/ru4FsFf83PPAtU2J9L3xDaASI6lWh5KXIzI8Rb4Os8lcfpyhUtK9T3s6LjFqpb/noOVz7W3CxljPvQSp/uSfEMXIy1K1R78YfTpKWsohxxz5cPQikcMoRxMAX9d4VDyjYKt9Z/X3nlldgupD9l03vowY+Fe1lRzDqNyJUJleMR21mR4Nm5CshDVnkH30M2YHs1d7LRp/3U9naNXNU6sEBYW5See+65sDDC9bS8UtbXa+YaTz4h7ZjsUK5tYzEAAkrx50IPIYyAYn2N67mVCCe/7uDl7+8FZNnqcutySlkZEvhjxWWg38+SRRDyHGu+2U1PW1v3XSlBEVB73DLDLY4gdYGaFQ63VjP93c3sFpS3by/+alluo/U5RDvL7Yl71gOj6I+XP2XFaavLsOabFQ8Ho2xx8WxVDLRPNe8undRINHLuu/fL686Kk+8YcJ7iO+XT/2zN5nHLFm7m2xZvsBare8y7UCa2t8ZToXSPuvSM3M3ydKl8ga7mP6Ard/KDDz5YPvjBPyof++hHrgm4fA+Jx3ddVzr4vuuG5A9v0H7gK7dcnbDKglNiHVjrwVoXfuGFF4ssB/K3ygIidytbD7TVACGa1ydV987uTiT50EQnp7Rr6NmybYFkC7yzEJoF3nu9i0DK4Kv2+ZrvXqA+y53XEuYtixeh7ODswDIL/HNZLrT9u1sfIygOAUy4S10w5/7s566c1T5dF+TtbNc1xwy+WLgOct7v+D6s+XrAFc+4q7019tBTW41mgS9WKnRx5YZ+xVF3ZrlnvnPlz8GXdkLjbJHz263gzDP6TbQw9HILnXdJ4qE68Xjoee3y293eLpcvvxXKtNZs5TLWXLx48WJELSsGRHNa9z7wgQ+EW1nrubJy19fX6tKBBbxlRSnPrz9cUvU3Bz6erSneAIkOpJCr+83+G2hQf3Q2BXBbSlhoompivvHm+fLv//7rSNwhUNYzClDRPwGp1ogUcIFgcEESk3LpSDl67GhR4BfrYSEUhgCalisvt7BldcwClxYgt9bcXFi7GzO70DwDEe9kQcyab263t3GW1Y2Adkstg5EDgisBTIvsxs/WV77vYJHd0Hn8rkewUl4LeCQAlGQD8FX7cf/CMz4+PtUr/9R9vjna2ZU3Vy5avKIlkwy+uZ5MM7dGOWkng05LLGVFBJ7x8rKV3irXx1xzzcsV/UiCo+++FUwublnB4xLE8pGyvrpSzp45HfOUea0ThthiKAtX0cpyLb/vfe+LOe0Hr8ySGPB3dy0fLKp0y/dg6fmuLs3dji0wlOh69tnnI2+0LGKtC8tFpcknjVkTl7W+LFgJ2BIIS+iwjuaAkAV8FmqudWdBrWfdcm4JxAxmGUQl6HAd0i63fFvKgF9rub1dmOeAkyzoaU+T9kOgDAqC0wLwovzszszADh3c1atreauRynUQ249597L8AjuLslzthOWrP/pJO1hWcOAf+UO5uctuc6sR69O+LAF9nL84UhN6ZAWt1V8fI+fPvaz0luLn4JstdcALjwDtQ7Ggfx5t7ZYx3+U+FgDLA6V34njREycicGpNwHv6VLlw/s3Y4y/QVR8UPKUsVACu9utyIILaQdS2b2GbpVx28N1vhtzY/Q6+N0avQ/20NGvfCK9JzTqkJt/bG1fK2loNylG+aEVBKn2l1oe1NixhoefYriRLgW1LCpSR1bK5VS1moqoRkrOsSbcUW25ZgCeD740MhAvSvdZ8s2XSEuKzFAi1r7VP1IVotnpbltFe4Ivwm2VdOyir7Q6++g34IvTpr1vFe9G1pXzwfLi+4mCQutWlpTzomtPDlRFZvrtXd4btcvVMasaefvj7KHje9tZ5ttlCbSkbDo7Op3sp6usWngAAFX9JREFUi9n6h97Or853us4+Y7+evR2AIOvHmkcCSNFUirCAU0FTsm4jUHJ5ubqftzbL4+ceK+trq+FW/qM/+qNwKwt89SxRyiigakM+vD57CbKSkelxI3OwP3stBTr4LihX+J7UUYAZLTY2qstZE1LatgI0fvGLX8T6kbRqgbPuSRBosp/Q5+23l63tnRF8ESysTeVo15Yg9GsubLGkRmFPGPdwQc8C3hmEXFACvi23c8vamSWQWlbV9YKvA1MGeLcKAQKeye3LCk1+PruW3fJsuZ1b3gSfHvuB735uZ6f5NXQdwLeVXhJwdIXClzO4riM1/Txbfw/+yd6I7CbOCtJeCllWJIgE53pWrqBfiz/1jqxSuYgVFKV/nA9M4Jr23EJD3ddcJCXo6spyeehjHy3vu/eeAF7NSbxTWeF2y9yVYx/frOAtqJi8qd3u4HtTyfvuKpzJjOCidZp0AbRlKTTrhGvx2OamEhgcCeBV4Ib+aauCgDmE/pEj5e2NjaKTkSREzp49O+4PZGM/1rBbGi7AWltEWsIvg7aDEq5Od1u7gJ1l+ea688ipnVloAooIdHc7t9yGgOOs9e9spfHb++uWlZeXBT3P+TOz2nS9XOpr3tkKagVc0U/qzWvyU/2V0/nqzpjb2RUL6sJiR8ki2pe+Cnzl/M79ZJw8Gtl5gudx+2bgoZ0oL7P4N1uxeUw82ppnvR2KtUBJwKUsq5UUsXInaw6x1is3tNzJSvl4/4c+WI6urTRjvV0J9nVt3N3ZAr5efujPvTMKdPB9Z/Q7lG9nwTwKiTiGcDeEl87nrEKrui+xLCtIad/wbljDWhdWAo833zxfXnzppXLprbciPZ0mttxid955ZyRi13csFFxppCrEYlDBdmJfBfUho5a+485EQLUs52wRqS8IGXe3zlrzdYHZAlvahED3zxZgZ+sISyOvnzlAQWtXFHy7Fv2hLb7XlPa4qxYQBDxzmxzk92LoWQFntOPqzpBlaVBUvF3ZGqTO0QIfTjQK3/Xw54qUaOLRv/oN+Na+1piAluXbUmqyFe8WYMsDoiZl8HRFSBmmOMs4K030h+cJZhT/41LWPUUna/1Wc0UgqTZqfVfuZim5AlsilWUFa5uQPE/avVBPlKpRz5lvs6LEOLqyqLr6mu6tFecdfG8tvQ91be7WpSOsIUn4vfHmmxEtrWAtJfSQ0MDaRlhKsEibV6Ql57PWspbK5Y2NiLrm0HvWsySYiMrMwOFgqPIAJuoDtCXwZNVLiJFm0yOcsXoAeM5ERjhSngsywByQXNHBFIPtkQU4oAggOUiGsF4qkeLTBadb27MEowOLu3Wd0WgL7fRyHRhaisQs4GpZ5bFh6Go9T9bve1AUPKS26jsBPzpN53rcng7iDpiT60eumWPeB0+PyZhni1UFuKJGPXktG94LJWHY6rO7uzPmVvbgPj2jpRrGQOCqOSDw1Hfd1z1ZtQJcIpvlQVJuZSmxilYm3qJui5ru6oFsOTnUEupwNb6D7+Ear7m2dhb4+joqwldCRG40BWrJRS1Q1jU9K4GrsgRwBI8cO36inL39jkj0IRe4BJWex+IRIOfMTtxja5MsA09/h2IAIOuTA+8l8AhAkuBTW3zfpFttAG/OcJUB9GoE604fMJ/Bejo6t4JVgKGsl8Fs0zvZO9GylDNw7ge+7uIEOLyubCE5aLmy1fKc1HIq6Pq/TA+sLly4LEVEoJGOFtznLwM7Y4BC4cpYVtR8TVbtgl6AL7mv4QO1Fd7gno8flngoDVd3y+721mh5umKGUiEgFWhKCVTdel98LaAVr4u/ZNkKbLUVSICr31JWZRFr+YbkN1m5y2O3Hx37/flToIPv/Mfg0LTAhTFCGwGnTrgbi06hzQv0BMRySWtfMUFbEjwRHb2zWza3d8rd99wb7jQBKYJKwovMPhJAekefuq46EUgcBu8Ro27NIeDUdhIqYHmRVtFdvbyLoMaKnzVgAl/9IaBbAhHLNgODwJdgI+4BNLzTClhy+jtAu+Xp7fXnHbwdvPLzub8OgNMg3gZf2o+yhBLnIB7jqIj54a8F/BnUXSFQmQQWOd0px8sDbAFPQBnXqwem6T1fo6dsp0EsdRxZKltXNuITwBbIio/l7dF31Sfehf8FvFICtYXv9ttvj4QXAlqBroB6v7VYQN29JYdGmPSGSlE/EGfFgRTSk2y8uzkyuyDdytB3gAsAmgXGAlsJIVm3AmEFbp2/cLE8+/wLAcJ6j72IEjASYBJKJPmgHVi2cSrTcDwakaJqA9mA9Lzapt9Y37ixscIRuKwZu1VEfR5w46A+AaAjvmR5jRU4Kxo6wPrIUtFeabdosnB1N3m2MKF5BhvKc2XJy6UfAE/mwFkKlysm9F+Wr/4ov6UAAHi53Oq6nRYjLUvcy3QgzBZxC4CJDHZr35UO8RHryPCzPlHmpDjqPnzlVrBUp3vvvmsEX7VHCqJcyPonPpMnSCArq1YKpr4LZNk2xCEnroDgKXBLPStQfa323S03Z7Wug+/hHLe5tLplReyndeN+06dv7vcORO7oza3yxvkLseYrIUVKPNzVuJMlaCT8sChkOQCURIJiTQMotBHLQ0KW1JkIMtbcELQuvHkf8M3EbymwDo4Ag1tmLbBwt76DE0Le62+BL6DiioGDb8vtzLPXY/m2yndazFJOnG80BliaAIqXO1Fk6l5f/5e9Bd72lvKQn3eFiqUKFAVojDWOQqf6xSukZWTNlZgAFEC5nd947dU4kk+8K+BVfQJXWbIC2E996lPBuwJZ+M8Ta3DwR0tpdaXGaeRAfUCG1FxkyyJW2sF3EUf9HfS55Q7Mkx7rRtdduOwlKJQZUHuEV1er6/HtjWod658sY4GwLGVZERJuAmwJKQkz/cNaJq807m61V0Ctf4rK1vt6l2PzEL5634O6iMTG8mlZelnxqHS41gnkljPvXAMkDaCBXrg93aLMihDguZflm8EXi4m2zFIiZrHLNC9U96wDf+4j7l6AT8/nQDc/lceBV+XqeVfmsgKS3e7cp98t+nkdJIwROAKuuJDFY8QhyAJmj634jPXqM6dPFR1KLzeyIpeVM1nWrQKrVI8rV05TANytbp8rfJ8FrigMs0D7HUz3/upNpEAH35tI3EUr2nNGu/DA0iGIqSUkIznhsO6pd7d0NnGAdxXoSvohISOLAuGnrU4CZWXiUmS1BCGgSnCV3pGVIcGqLU+yaAikwVJWPVilBGKhQNAPhL6PKUKvfgI+1VoDhNxF6BYs9wEE/fZToVrvZXejA10W1gBjtnxdiXC3qQNpVrAc0Fvu3Hqf/k/Ok83gyG/AF4WnjvdWWV1ZmXLbB03MFQ2AEaQFINN3zyCFwuLvA6goapze5XQEwKSkaW1WPCYFUPwQJ38NCoOUOQGrQFb/zp45U+6+686yvFwViqzYqA69Dx+JFixx7AWq12vNzlo2WDQZdJj628H3MI3Wu7StLWHtwn/WmhTCeBRUDdDVOcT6W16eWJRD6uC4LoErQan1PIEw7mpZKQJqEtD7WasIR1nARJBKmOpP0aX6J+vHkzhI4OtZ/bkFx57leq0m9neLi2d1Dcsa0PN7Y2Yn7VmxI+GwaLOV3WKFbPXyTAsw3eXrikIu18cWyy0rIICvL9k68LqCoXcdfDkDmvVWna3g/ch9InK98sQk2E40dXAkgA5lTP3Fm0H6U3hHvEKyGJUJvfRdwVJS2kgcQ0Y38Yi+Tw4miNyaY7Bda3ywkjP9sMzhiwy4Pk9Q+Oj/u1Qk9GZdBwU6+F4Hkfojt4YC+x2JuF8rakKQeqqSgJUk9AJmCVq5nQn0EkhjKUmACmgF4voDmIi21qfuC6B1D1ekC3YJxUuXdORirV9lcw4y1rbW/yhf5QAsgNO2DkUf/qjHgVH16R0HIN1HaBON3bKQ9ZxncHJwpE2k/0QZAhQAA5QFfbqbvm7N2YoD2XeH7UaUCVjoHbZ2+ZYuB3cBL4DKmLh1TkASCglWqCfbwOMB7QFc1a/lCy8Pj4fKlceDbFICW7b36J7Gva7Tru7JggcSdbofk/f77xkKdPB9zwzl4e/IOwXfWRRQNi63Mh2cBcKsA8t1jYVLSkw/JELAQDmsZ09AYrmcOnV6Cjx9yxPrlbgdfY8oQEhWI8DVgUvv+VYndydTqerLXgh/jlzdPINrluUA9dkDj1wRcEtZ7wOgAHGljZYKJq5i+sqyA6CuZwVmshz1iatX/c7rvL5OTbAWEe1sOSMRiisPuHQ9gE6AKhqrXq3Dckymrgtg1S8ULoLHqoW5//7jUDYO/xTsPbiFFOjgewuJ3au6uRTIGYWutzYAVRYUlhPgy95gXRc4s01KAMDe4+pG1R7Xut0KtypWKeAm16UDGtZjWG7Ly+NBFoAj7wGgDr5uhWZLOIMm75NIxBP2u/VONLq7PQFofbKmn4EfwN7Z3Y60pCgBohWuf7VRrlosUbwHamt4CTZqAhZORWK5gDOldU9rsHgEsmKj8uJoveGYPbamCWDlOiahC+5orGVAusUrKD9ZIbhevurPdQrsRYEOvp0/3rMUyO5XrBmAq1o1y2NwDHsqw4oxt7B+53VcQFYgwbaUK1d0lGLNWgR4s49Y78vCJrLVLUfA9vSZM1OWdQ7IYd2a6x5U1FrXpR/cE+AAZriBsTqr2/xS8EIGX8+qhDKCy1dtklJy/vyb5eix9TH6XOX4ejjleiAbdUOLY+s1zSKuZ+rFYlZgk65JScAdTHQ7ke8oNHoGxWIvBseyRlHyNdVZa7Dv2QnTO3ZLKdDB95aSu1f2bqQAluOsjEIe9HM9gU/qowLFKBcBj/sVwBZAT1nWFy6MAWIAet6PiuIQVuKQyhFgIwlHXs91mgOIema0WHdqPmLWUmeBr+iDGx6QU18UsHThwvly+sypcU+sRxbjmieHsdrJvm320Oq3wJdy83q7rmN5e9Q8bVXbVUb+Y43crVgHVYDd34MO70Ze7W1671Cgg+97ZywXvic5qjZbfqxp4rLcj2AOYi7cW27eKtx17OCRMR2hA4Pua+2wlVBO7uo4W0EJsrTfeWtygLqvDeP6bQUTAS7+6eAM2HoQFcBDHR6MBG18XRjrMFveFQyXyspqjT52i9Vd67yPV4Ho6YgYXjoyrplmuuN5oH0twNQzHtHe6ouPt1u82dp3vvF19/3SPe7HT/1+p4BToINv54eFoEC2ZrK7UYCA23nWGp+Dgkcj3ygBAVtAhfc94KyWP13y9vaQPHpwDQvwMphTdna5qyQCkvKaLZb9xI1d6+V4vhpEdW0v1Z6qlNRjJhXpvNefAHbS18kBDAGU2qJle8iux8MwSzmiDg/W0rWWZZwB+XrqvdHx7s93CrQo0MG388V7hgKAiLtNHeCwjF3A5mdHcMgHCw83Ws+zjqsjBfcEHyURGfaxOuABbHtFe4dl3ABAWduAkECQ8nM7ap+nrzq4ArZ7pXrnbGcinAX+/GmtO+ofzuPlaMURCLUHdunI7PvavmQZslrKA2vEs2jM+EJbPedKUr6ey3EFzeufZWm/ZyZO78hcKNDBdy5k75V2CnQKdAp0CiwyBTr4LvLo9753CnQKdAp0CsyFAh1850L2XmmnQKdAp0CnwCJToIPvIo9+73unQKdAp0CnwFwo0MF3LmTvlXYKdAp0CnQKLDIFOvgu8uj3vncKdAp0CnQKzIUCHXznQvZeaadAp0CnQKfAIlOgg+8ij37ve6dAp0CnQKfAXCjQwXcuZO+Vdgp0CnQKdAosMgU6+C7y6Pe+dwp0CnQKdArMhQIdfOdC9l5pp0CnQKdAp8AiU6CD7yKPfu97p0CnQKdAp8BcKNDBdy5k75V2CnQKdAp0CiwyBTr4LvLo9753CnQKdAp0CsyFAh1850L2XmmnQKdAp0CnwCJToIPvIo9+73unQKdAp0CnwFwo0MF3LmTvlXYKdAp0CnQKLDIFOvgu8uj3vncKdAp0CnQKzIUCHXznQvZeaadAp0CnQKfAIlOgg+8ij37ve6dAp0CnQKfAXCjQwXcuZO+Vdgp0CnQKdAosMgU6+C7y6Pe+dwp0CnQKdArMhQIdfOdC9l5pp0CnQKdAp8AiU6CD7yKPfu97p0CnQKdAp8BcKNDBdy5k75V2CnQKdAp0CiwyBTr4LvLo9753CnQKdAp0CsyFAh1850L2XmmnQKdAp0CnwCJToIPvIo9+73unQKdAp0CnwFwo0MF3LmTvlXYKdAp0CnQKLDIFOvgu8uj3vncKdAp0CnQKzIUCHXznQvZeaadAp0CnQKfAIlOgg+8ij37ve6dAp0CnQKfAXCjQwXcuZO+Vdgp0CnQKdAosMgU6+C7y6Pe+dwp0CnQKdArMhQIdfOdC9l5pp0CnQKdAp8AiU6CD7yKPfu97p0CnQKdAp8BcKNDBdy5k75V2CnQKdAp0CiwyBTr4LvLo9753CnQKdAp0CsyFAh1850L2XmmnQKdAp0CnwCJToIPvIo9+73unQKdAp0CnwFwo0MF3LmTvlXYKdAp0CnQKLDIFOvgu8uj3vncKdAp0CnQKzIUCHXznQvZeaadAp0CnQKfAIlOgg+8ij37ve6dAp0CnQKfAXCjQwXcuZO+Vdgp0CnQKdAosMgU6+C7y6Pe+dwp0CnQKdArMhQIdfOdC9l5pp0CnQKdAp8AiU6CD7yKPfu97p0CnQKdAp8BcKNDBdy5k75V2CnQKdAp0CiwyBTr4LvLo9753CnQKdAp0CsyFAh1850L2XmmnQKdAp0CnwCJToIPvIo9+73unQKdAp0CnwFwo0MF3LmTvlXYKdAp0CnQKLDIFOvgu8uj3vncKdAp0CnQKzIUCHXznQvZeaadAp0CnQKfAIlOgg+8ij37ve6dAp0CnQKfAXCjQwXcuZO+Vdgp0CnQKdAosMgU6+C7y6Pe+dwp0CnQKdArMhQIdfOdC9l5pp0CnQKdAp8AiU6CD7yKPfu97p0CnQKdAp8BcKNDBdy5k75V2CnQKdAp0CiwyBTr4LvLo9753CnQKdAp0CsyFAh1850L2XmmnQKdAp0CnwCJToIPvIo9+73unQKdAp0CnwFwo0MF3LmTvlXYKdAp0CnQKLDIFOvgu8uj3vncKdAp0CnQKzIUCHXznQvZeaadAp0CnQKfAIlOgg+8ij37ve6dAp0CnQKfAXCjQwXcuZO+Vdgp0CnQKdAosMgU6+C7y6Pe+dwp0CnQKdArMhQIdfOdC9l5pp0CnQKdAp8AiU6CD7yKPfu97p0CnQKdAp8BcKNDBdy5k75V2CnQKdAp0CiwyBTr4LvLo9753CnQKdAp0CsyFAh1850L2XmmnQKdAp0CnwCJToIPvIo9+73unQKdAp0CnwFwocFDg+/8DTiUtn5D5INQ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664" y="1692822"/>
            <a:ext cx="2595891" cy="240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23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Hay Holder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 had a custom one made that attaches to a piece of ply-wood and had a metal rack on it to hold hay.  I can get you one for $15-20 if you would like.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Or you can put the hay in a plastic bucket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Just make sure hay is off the ground while they are in their stale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219090" y="4160336"/>
            <a:ext cx="2317744" cy="21483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393" y="2084832"/>
            <a:ext cx="2186645" cy="202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146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106</TotalTime>
  <Words>564</Words>
  <Application>Microsoft Office PowerPoint</Application>
  <PresentationFormat>Widescreen</PresentationFormat>
  <Paragraphs>82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Tw Cen MT</vt:lpstr>
      <vt:lpstr>Tw Cen MT Condensed</vt:lpstr>
      <vt:lpstr>Wingdings 3</vt:lpstr>
      <vt:lpstr>Integral</vt:lpstr>
      <vt:lpstr>Items You Need for a heifer</vt:lpstr>
      <vt:lpstr>Items you need BEFORE purchasing the Animal</vt:lpstr>
      <vt:lpstr>Rope Halter</vt:lpstr>
      <vt:lpstr>Neck Tie</vt:lpstr>
      <vt:lpstr>Feed Bucket</vt:lpstr>
      <vt:lpstr>Feed Scoop</vt:lpstr>
      <vt:lpstr>Poop Scoop</vt:lpstr>
      <vt:lpstr>Water Bucket</vt:lpstr>
      <vt:lpstr>Hay Holder</vt:lpstr>
      <vt:lpstr>Scrub Brush</vt:lpstr>
      <vt:lpstr>Shampoo</vt:lpstr>
      <vt:lpstr>Items you need before a show</vt:lpstr>
      <vt:lpstr>Show Halter</vt:lpstr>
      <vt:lpstr>Exhibitor Number Holder </vt:lpstr>
      <vt:lpstr>Show stick</vt:lpstr>
      <vt:lpstr>Small Water Bucket</vt:lpstr>
      <vt:lpstr>Brushes/Combs</vt:lpstr>
    </vt:vector>
  </TitlesOfParts>
  <Company>Arlington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Items You Need for a heifer</dc:title>
  <dc:creator>AISD</dc:creator>
  <cp:lastModifiedBy>AISD</cp:lastModifiedBy>
  <cp:revision>16</cp:revision>
  <dcterms:created xsi:type="dcterms:W3CDTF">2018-03-05T16:27:15Z</dcterms:created>
  <dcterms:modified xsi:type="dcterms:W3CDTF">2018-03-05T18:19:32Z</dcterms:modified>
</cp:coreProperties>
</file>